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1CE82-8BF2-DE6E-CDF7-15F1D00487DB}" v="1" dt="2022-06-23T10:05:33.312"/>
    <p1510:client id="{A47522A9-9396-638A-E048-C4DC88428267}" v="249" dt="2022-06-22T16:47:25.466"/>
    <p1510:client id="{E87E7B0C-7523-A1CB-7067-4B88BE615BDE}" v="124" dt="2022-06-22T09:08:13.586"/>
    <p1510:client id="{E9B01512-EE3D-4AB7-A0BF-93C14C23BA08}" v="33" dt="2022-06-20T17:59:46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Schickl" userId="S::samuel.schickl@educa-sos.eu::6fc6f752-273a-419e-8e5b-7bbe66d071e9" providerId="AD" clId="Web-{E87E7B0C-7523-A1CB-7067-4B88BE615BDE}"/>
    <pc:docChg chg="addSld delSld modSld">
      <pc:chgData name="Samuel Schickl" userId="S::samuel.schickl@educa-sos.eu::6fc6f752-273a-419e-8e5b-7bbe66d071e9" providerId="AD" clId="Web-{E87E7B0C-7523-A1CB-7067-4B88BE615BDE}" dt="2022-06-22T09:08:13.586" v="126" actId="20577"/>
      <pc:docMkLst>
        <pc:docMk/>
      </pc:docMkLst>
      <pc:sldChg chg="addSp delSp modSp new mod setBg">
        <pc:chgData name="Samuel Schickl" userId="S::samuel.schickl@educa-sos.eu::6fc6f752-273a-419e-8e5b-7bbe66d071e9" providerId="AD" clId="Web-{E87E7B0C-7523-A1CB-7067-4B88BE615BDE}" dt="2022-06-22T08:51:58.206" v="59"/>
        <pc:sldMkLst>
          <pc:docMk/>
          <pc:sldMk cId="670276863" sldId="257"/>
        </pc:sldMkLst>
        <pc:spChg chg="mod ord">
          <ac:chgData name="Samuel Schickl" userId="S::samuel.schickl@educa-sos.eu::6fc6f752-273a-419e-8e5b-7bbe66d071e9" providerId="AD" clId="Web-{E87E7B0C-7523-A1CB-7067-4B88BE615BDE}" dt="2022-06-22T08:51:24.815" v="52"/>
          <ac:spMkLst>
            <pc:docMk/>
            <pc:sldMk cId="670276863" sldId="257"/>
            <ac:spMk id="2" creationId="{3A768914-E0C2-66ED-202A-3AE7BBFE66E7}"/>
          </ac:spMkLst>
        </pc:spChg>
        <pc:spChg chg="del">
          <ac:chgData name="Samuel Schickl" userId="S::samuel.schickl@educa-sos.eu::6fc6f752-273a-419e-8e5b-7bbe66d071e9" providerId="AD" clId="Web-{E87E7B0C-7523-A1CB-7067-4B88BE615BDE}" dt="2022-06-22T08:50:33.564" v="41"/>
          <ac:spMkLst>
            <pc:docMk/>
            <pc:sldMk cId="670276863" sldId="257"/>
            <ac:spMk id="3" creationId="{DB99AAC1-9EB8-1295-DBAF-12A7CC0E315F}"/>
          </ac:spMkLst>
        </pc:spChg>
        <pc:spChg chg="add mod">
          <ac:chgData name="Samuel Schickl" userId="S::samuel.schickl@educa-sos.eu::6fc6f752-273a-419e-8e5b-7bbe66d071e9" providerId="AD" clId="Web-{E87E7B0C-7523-A1CB-7067-4B88BE615BDE}" dt="2022-06-22T08:51:58.206" v="59"/>
          <ac:spMkLst>
            <pc:docMk/>
            <pc:sldMk cId="670276863" sldId="257"/>
            <ac:spMk id="7" creationId="{EE5C46D4-7806-AC14-D611-C875B9FF05BF}"/>
          </ac:spMkLst>
        </pc:spChg>
        <pc:spChg chg="add del">
          <ac:chgData name="Samuel Schickl" userId="S::samuel.schickl@educa-sos.eu::6fc6f752-273a-419e-8e5b-7bbe66d071e9" providerId="AD" clId="Web-{E87E7B0C-7523-A1CB-7067-4B88BE615BDE}" dt="2022-06-22T08:51:20.174" v="47"/>
          <ac:spMkLst>
            <pc:docMk/>
            <pc:sldMk cId="670276863" sldId="257"/>
            <ac:spMk id="9" creationId="{F3FD1A00-3567-26CF-2AFB-D33317C27763}"/>
          </ac:spMkLst>
        </pc:spChg>
        <pc:spChg chg="add del">
          <ac:chgData name="Samuel Schickl" userId="S::samuel.schickl@educa-sos.eu::6fc6f752-273a-419e-8e5b-7bbe66d071e9" providerId="AD" clId="Web-{E87E7B0C-7523-A1CB-7067-4B88BE615BDE}" dt="2022-06-22T08:51:13.096" v="45"/>
          <ac:spMkLst>
            <pc:docMk/>
            <pc:sldMk cId="670276863" sldId="257"/>
            <ac:spMk id="10" creationId="{022BDE4A-8A20-4A69-9C5A-581C82036A4D}"/>
          </ac:spMkLst>
        </pc:spChg>
        <pc:spChg chg="add del">
          <ac:chgData name="Samuel Schickl" userId="S::samuel.schickl@educa-sos.eu::6fc6f752-273a-419e-8e5b-7bbe66d071e9" providerId="AD" clId="Web-{E87E7B0C-7523-A1CB-7067-4B88BE615BDE}" dt="2022-06-22T08:51:20.174" v="47"/>
          <ac:spMkLst>
            <pc:docMk/>
            <pc:sldMk cId="670276863" sldId="257"/>
            <ac:spMk id="12" creationId="{99F1FFA9-D672-408C-9220-ADEEC6ABDD09}"/>
          </ac:spMkLst>
        </pc:spChg>
        <pc:spChg chg="add del">
          <ac:chgData name="Samuel Schickl" userId="S::samuel.schickl@educa-sos.eu::6fc6f752-273a-419e-8e5b-7bbe66d071e9" providerId="AD" clId="Web-{E87E7B0C-7523-A1CB-7067-4B88BE615BDE}" dt="2022-06-22T08:51:22.486" v="49"/>
          <ac:spMkLst>
            <pc:docMk/>
            <pc:sldMk cId="670276863" sldId="257"/>
            <ac:spMk id="14" creationId="{F2B65841-E636-48E5-ADB7-98AF692126A6}"/>
          </ac:spMkLst>
        </pc:spChg>
        <pc:spChg chg="add del">
          <ac:chgData name="Samuel Schickl" userId="S::samuel.schickl@educa-sos.eu::6fc6f752-273a-419e-8e5b-7bbe66d071e9" providerId="AD" clId="Web-{E87E7B0C-7523-A1CB-7067-4B88BE615BDE}" dt="2022-06-22T08:51:24.799" v="51"/>
          <ac:spMkLst>
            <pc:docMk/>
            <pc:sldMk cId="670276863" sldId="257"/>
            <ac:spMk id="16" creationId="{96918796-2918-40D6-BE3A-4600C47FCD42}"/>
          </ac:spMkLst>
        </pc:spChg>
        <pc:spChg chg="add">
          <ac:chgData name="Samuel Schickl" userId="S::samuel.schickl@educa-sos.eu::6fc6f752-273a-419e-8e5b-7bbe66d071e9" providerId="AD" clId="Web-{E87E7B0C-7523-A1CB-7067-4B88BE615BDE}" dt="2022-06-22T08:51:24.815" v="52"/>
          <ac:spMkLst>
            <pc:docMk/>
            <pc:sldMk cId="670276863" sldId="257"/>
            <ac:spMk id="18" creationId="{022BDE4A-8A20-4A69-9C5A-581C82036A4D}"/>
          </ac:spMkLst>
        </pc:spChg>
        <pc:picChg chg="add del mod ord">
          <ac:chgData name="Samuel Schickl" userId="S::samuel.schickl@educa-sos.eu::6fc6f752-273a-419e-8e5b-7bbe66d071e9" providerId="AD" clId="Web-{E87E7B0C-7523-A1CB-7067-4B88BE615BDE}" dt="2022-06-22T08:51:58.206" v="59"/>
          <ac:picMkLst>
            <pc:docMk/>
            <pc:sldMk cId="670276863" sldId="257"/>
            <ac:picMk id="4" creationId="{88E3274A-3BE6-18F1-35B2-42E19CE337FA}"/>
          </ac:picMkLst>
        </pc:picChg>
        <pc:picChg chg="add del mod">
          <ac:chgData name="Samuel Schickl" userId="S::samuel.schickl@educa-sos.eu::6fc6f752-273a-419e-8e5b-7bbe66d071e9" providerId="AD" clId="Web-{E87E7B0C-7523-A1CB-7067-4B88BE615BDE}" dt="2022-06-22T08:51:56.503" v="58"/>
          <ac:picMkLst>
            <pc:docMk/>
            <pc:sldMk cId="670276863" sldId="257"/>
            <ac:picMk id="5" creationId="{2CD2909B-D8F7-EDF6-B159-183C2BB1C6C9}"/>
          </ac:picMkLst>
        </pc:picChg>
      </pc:sldChg>
      <pc:sldChg chg="modSp del">
        <pc:chgData name="Samuel Schickl" userId="S::samuel.schickl@educa-sos.eu::6fc6f752-273a-419e-8e5b-7bbe66d071e9" providerId="AD" clId="Web-{E87E7B0C-7523-A1CB-7067-4B88BE615BDE}" dt="2022-06-22T08:49:09.249" v="23"/>
        <pc:sldMkLst>
          <pc:docMk/>
          <pc:sldMk cId="3888007971" sldId="257"/>
        </pc:sldMkLst>
        <pc:spChg chg="mod">
          <ac:chgData name="Samuel Schickl" userId="S::samuel.schickl@educa-sos.eu::6fc6f752-273a-419e-8e5b-7bbe66d071e9" providerId="AD" clId="Web-{E87E7B0C-7523-A1CB-7067-4B88BE615BDE}" dt="2022-06-22T08:48:22.733" v="8" actId="20577"/>
          <ac:spMkLst>
            <pc:docMk/>
            <pc:sldMk cId="3888007971" sldId="257"/>
            <ac:spMk id="2" creationId="{56A90870-AD21-8489-DD3C-8C8E17000164}"/>
          </ac:spMkLst>
        </pc:spChg>
        <pc:spChg chg="mod">
          <ac:chgData name="Samuel Schickl" userId="S::samuel.schickl@educa-sos.eu::6fc6f752-273a-419e-8e5b-7bbe66d071e9" providerId="AD" clId="Web-{E87E7B0C-7523-A1CB-7067-4B88BE615BDE}" dt="2022-06-22T08:48:59.968" v="22" actId="20577"/>
          <ac:spMkLst>
            <pc:docMk/>
            <pc:sldMk cId="3888007971" sldId="257"/>
            <ac:spMk id="3" creationId="{A3FE7CD4-A923-0822-D6FE-47AB9B28B25A}"/>
          </ac:spMkLst>
        </pc:spChg>
      </pc:sldChg>
      <pc:sldChg chg="addSp delSp modSp new mod setBg addAnim delAnim">
        <pc:chgData name="Samuel Schickl" userId="S::samuel.schickl@educa-sos.eu::6fc6f752-273a-419e-8e5b-7bbe66d071e9" providerId="AD" clId="Web-{E87E7B0C-7523-A1CB-7067-4B88BE615BDE}" dt="2022-06-22T09:06:12.052" v="98" actId="20577"/>
        <pc:sldMkLst>
          <pc:docMk/>
          <pc:sldMk cId="1234405952" sldId="258"/>
        </pc:sldMkLst>
        <pc:spChg chg="mod ord">
          <ac:chgData name="Samuel Schickl" userId="S::samuel.schickl@educa-sos.eu::6fc6f752-273a-419e-8e5b-7bbe66d071e9" providerId="AD" clId="Web-{E87E7B0C-7523-A1CB-7067-4B88BE615BDE}" dt="2022-06-22T09:05:58.161" v="91"/>
          <ac:spMkLst>
            <pc:docMk/>
            <pc:sldMk cId="1234405952" sldId="258"/>
            <ac:spMk id="2" creationId="{7CFA0FBF-B4AD-CC81-CD12-7D1D20611487}"/>
          </ac:spMkLst>
        </pc:spChg>
        <pc:spChg chg="del">
          <ac:chgData name="Samuel Schickl" userId="S::samuel.schickl@educa-sos.eu::6fc6f752-273a-419e-8e5b-7bbe66d071e9" providerId="AD" clId="Web-{E87E7B0C-7523-A1CB-7067-4B88BE615BDE}" dt="2022-06-22T09:01:38.640" v="72"/>
          <ac:spMkLst>
            <pc:docMk/>
            <pc:sldMk cId="1234405952" sldId="258"/>
            <ac:spMk id="3" creationId="{CA05EF17-018C-B1D9-B7DD-D26E44D4D053}"/>
          </ac:spMkLst>
        </pc:spChg>
        <pc:spChg chg="add mod ord">
          <ac:chgData name="Samuel Schickl" userId="S::samuel.schickl@educa-sos.eu::6fc6f752-273a-419e-8e5b-7bbe66d071e9" providerId="AD" clId="Web-{E87E7B0C-7523-A1CB-7067-4B88BE615BDE}" dt="2022-06-22T09:06:12.052" v="98" actId="20577"/>
          <ac:spMkLst>
            <pc:docMk/>
            <pc:sldMk cId="1234405952" sldId="258"/>
            <ac:spMk id="5" creationId="{2EB0A79F-1987-F099-F298-92908883D9FE}"/>
          </ac:spMkLst>
        </pc:spChg>
        <pc:spChg chg="add del">
          <ac:chgData name="Samuel Schickl" userId="S::samuel.schickl@educa-sos.eu::6fc6f752-273a-419e-8e5b-7bbe66d071e9" providerId="AD" clId="Web-{E87E7B0C-7523-A1CB-7067-4B88BE615BDE}" dt="2022-06-22T09:05:58.145" v="90"/>
          <ac:spMkLst>
            <pc:docMk/>
            <pc:sldMk cId="1234405952" sldId="258"/>
            <ac:spMk id="12" creationId="{AD96FDFD-4E42-4A06-B8B5-768A1DB9C2A9}"/>
          </ac:spMkLst>
        </pc:spChg>
        <pc:spChg chg="add">
          <ac:chgData name="Samuel Schickl" userId="S::samuel.schickl@educa-sos.eu::6fc6f752-273a-419e-8e5b-7bbe66d071e9" providerId="AD" clId="Web-{E87E7B0C-7523-A1CB-7067-4B88BE615BDE}" dt="2022-06-22T09:05:58.161" v="91"/>
          <ac:spMkLst>
            <pc:docMk/>
            <pc:sldMk cId="1234405952" sldId="258"/>
            <ac:spMk id="14" creationId="{33F94DB1-BC5D-454D-845C-7BA3A1F46999}"/>
          </ac:spMkLst>
        </pc:spChg>
        <pc:spChg chg="add">
          <ac:chgData name="Samuel Schickl" userId="S::samuel.schickl@educa-sos.eu::6fc6f752-273a-419e-8e5b-7bbe66d071e9" providerId="AD" clId="Web-{E87E7B0C-7523-A1CB-7067-4B88BE615BDE}" dt="2022-06-22T09:05:58.161" v="91"/>
          <ac:spMkLst>
            <pc:docMk/>
            <pc:sldMk cId="1234405952" sldId="258"/>
            <ac:spMk id="15" creationId="{B43B9CA2-4B31-4ACD-9A9F-B8E6C6420386}"/>
          </ac:spMkLst>
        </pc:spChg>
        <pc:spChg chg="add">
          <ac:chgData name="Samuel Schickl" userId="S::samuel.schickl@educa-sos.eu::6fc6f752-273a-419e-8e5b-7bbe66d071e9" providerId="AD" clId="Web-{E87E7B0C-7523-A1CB-7067-4B88BE615BDE}" dt="2022-06-22T09:05:58.161" v="91"/>
          <ac:spMkLst>
            <pc:docMk/>
            <pc:sldMk cId="1234405952" sldId="258"/>
            <ac:spMk id="16" creationId="{5676B86F-860B-4586-BCAA-C0650C09B7B9}"/>
          </ac:spMkLst>
        </pc:spChg>
        <pc:spChg chg="add">
          <ac:chgData name="Samuel Schickl" userId="S::samuel.schickl@educa-sos.eu::6fc6f752-273a-419e-8e5b-7bbe66d071e9" providerId="AD" clId="Web-{E87E7B0C-7523-A1CB-7067-4B88BE615BDE}" dt="2022-06-22T09:05:58.161" v="91"/>
          <ac:spMkLst>
            <pc:docMk/>
            <pc:sldMk cId="1234405952" sldId="258"/>
            <ac:spMk id="18" creationId="{8C818ED5-2F56-4171-9445-3AA4F4462396}"/>
          </ac:spMkLst>
        </pc:spChg>
        <pc:spChg chg="add">
          <ac:chgData name="Samuel Schickl" userId="S::samuel.schickl@educa-sos.eu::6fc6f752-273a-419e-8e5b-7bbe66d071e9" providerId="AD" clId="Web-{E87E7B0C-7523-A1CB-7067-4B88BE615BDE}" dt="2022-06-22T09:05:58.161" v="91"/>
          <ac:spMkLst>
            <pc:docMk/>
            <pc:sldMk cId="1234405952" sldId="258"/>
            <ac:spMk id="20" creationId="{DE74FCE8-866C-4AFA-B45C-FACE2A6094E4}"/>
          </ac:spMkLst>
        </pc:spChg>
        <pc:picChg chg="add mod ord">
          <ac:chgData name="Samuel Schickl" userId="S::samuel.schickl@educa-sos.eu::6fc6f752-273a-419e-8e5b-7bbe66d071e9" providerId="AD" clId="Web-{E87E7B0C-7523-A1CB-7067-4B88BE615BDE}" dt="2022-06-22T09:05:58.161" v="91"/>
          <ac:picMkLst>
            <pc:docMk/>
            <pc:sldMk cId="1234405952" sldId="258"/>
            <ac:picMk id="4" creationId="{FE8A77A3-530D-A596-1A48-8E7EA13D62B5}"/>
          </ac:picMkLst>
        </pc:picChg>
        <pc:picChg chg="add mod">
          <ac:chgData name="Samuel Schickl" userId="S::samuel.schickl@educa-sos.eu::6fc6f752-273a-419e-8e5b-7bbe66d071e9" providerId="AD" clId="Web-{E87E7B0C-7523-A1CB-7067-4B88BE615BDE}" dt="2022-06-22T09:05:58.161" v="91"/>
          <ac:picMkLst>
            <pc:docMk/>
            <pc:sldMk cId="1234405952" sldId="258"/>
            <ac:picMk id="6" creationId="{3F39850A-D54E-4601-D42B-0D18A57BF479}"/>
          </ac:picMkLst>
        </pc:picChg>
        <pc:picChg chg="add mod">
          <ac:chgData name="Samuel Schickl" userId="S::samuel.schickl@educa-sos.eu::6fc6f752-273a-419e-8e5b-7bbe66d071e9" providerId="AD" clId="Web-{E87E7B0C-7523-A1CB-7067-4B88BE615BDE}" dt="2022-06-22T09:05:58.161" v="91"/>
          <ac:picMkLst>
            <pc:docMk/>
            <pc:sldMk cId="1234405952" sldId="258"/>
            <ac:picMk id="7" creationId="{10AF3CB2-6F3B-E8D6-ED4C-5678377378E7}"/>
          </ac:picMkLst>
        </pc:picChg>
      </pc:sldChg>
      <pc:sldChg chg="modSp new">
        <pc:chgData name="Samuel Schickl" userId="S::samuel.schickl@educa-sos.eu::6fc6f752-273a-419e-8e5b-7bbe66d071e9" providerId="AD" clId="Web-{E87E7B0C-7523-A1CB-7067-4B88BE615BDE}" dt="2022-06-22T08:56:54.728" v="66" actId="20577"/>
        <pc:sldMkLst>
          <pc:docMk/>
          <pc:sldMk cId="4110843295" sldId="259"/>
        </pc:sldMkLst>
        <pc:spChg chg="mod">
          <ac:chgData name="Samuel Schickl" userId="S::samuel.schickl@educa-sos.eu::6fc6f752-273a-419e-8e5b-7bbe66d071e9" providerId="AD" clId="Web-{E87E7B0C-7523-A1CB-7067-4B88BE615BDE}" dt="2022-06-22T08:56:54.728" v="66" actId="20577"/>
          <ac:spMkLst>
            <pc:docMk/>
            <pc:sldMk cId="4110843295" sldId="259"/>
            <ac:spMk id="2" creationId="{4DD51AA1-774B-57AE-5F1B-18B46ACDBAE6}"/>
          </ac:spMkLst>
        </pc:spChg>
      </pc:sldChg>
      <pc:sldChg chg="modSp new">
        <pc:chgData name="Samuel Schickl" userId="S::samuel.schickl@educa-sos.eu::6fc6f752-273a-419e-8e5b-7bbe66d071e9" providerId="AD" clId="Web-{E87E7B0C-7523-A1CB-7067-4B88BE615BDE}" dt="2022-06-22T09:07:53.351" v="107" actId="20577"/>
        <pc:sldMkLst>
          <pc:docMk/>
          <pc:sldMk cId="3630523392" sldId="260"/>
        </pc:sldMkLst>
        <pc:spChg chg="mod">
          <ac:chgData name="Samuel Schickl" userId="S::samuel.schickl@educa-sos.eu::6fc6f752-273a-419e-8e5b-7bbe66d071e9" providerId="AD" clId="Web-{E87E7B0C-7523-A1CB-7067-4B88BE615BDE}" dt="2022-06-22T09:07:53.351" v="107" actId="20577"/>
          <ac:spMkLst>
            <pc:docMk/>
            <pc:sldMk cId="3630523392" sldId="260"/>
            <ac:spMk id="2" creationId="{CDD9F428-8B1A-F35D-D813-E12F1D628F2B}"/>
          </ac:spMkLst>
        </pc:spChg>
      </pc:sldChg>
      <pc:sldChg chg="modSp new">
        <pc:chgData name="Samuel Schickl" userId="S::samuel.schickl@educa-sos.eu::6fc6f752-273a-419e-8e5b-7bbe66d071e9" providerId="AD" clId="Web-{E87E7B0C-7523-A1CB-7067-4B88BE615BDE}" dt="2022-06-22T09:08:00.132" v="116" actId="20577"/>
        <pc:sldMkLst>
          <pc:docMk/>
          <pc:sldMk cId="549377331" sldId="261"/>
        </pc:sldMkLst>
        <pc:spChg chg="mod">
          <ac:chgData name="Samuel Schickl" userId="S::samuel.schickl@educa-sos.eu::6fc6f752-273a-419e-8e5b-7bbe66d071e9" providerId="AD" clId="Web-{E87E7B0C-7523-A1CB-7067-4B88BE615BDE}" dt="2022-06-22T09:08:00.132" v="116" actId="20577"/>
          <ac:spMkLst>
            <pc:docMk/>
            <pc:sldMk cId="549377331" sldId="261"/>
            <ac:spMk id="2" creationId="{9ADBDBC5-125B-A9CC-E639-D4D107A2FC10}"/>
          </ac:spMkLst>
        </pc:spChg>
      </pc:sldChg>
      <pc:sldChg chg="modSp new">
        <pc:chgData name="Samuel Schickl" userId="S::samuel.schickl@educa-sos.eu::6fc6f752-273a-419e-8e5b-7bbe66d071e9" providerId="AD" clId="Web-{E87E7B0C-7523-A1CB-7067-4B88BE615BDE}" dt="2022-06-22T09:08:13.586" v="126" actId="20577"/>
        <pc:sldMkLst>
          <pc:docMk/>
          <pc:sldMk cId="2226464513" sldId="262"/>
        </pc:sldMkLst>
        <pc:spChg chg="mod">
          <ac:chgData name="Samuel Schickl" userId="S::samuel.schickl@educa-sos.eu::6fc6f752-273a-419e-8e5b-7bbe66d071e9" providerId="AD" clId="Web-{E87E7B0C-7523-A1CB-7067-4B88BE615BDE}" dt="2022-06-22T09:08:13.586" v="126" actId="20577"/>
          <ac:spMkLst>
            <pc:docMk/>
            <pc:sldMk cId="2226464513" sldId="262"/>
            <ac:spMk id="2" creationId="{A34F8202-8EFB-0CBD-C59B-96E5898F130A}"/>
          </ac:spMkLst>
        </pc:spChg>
      </pc:sldChg>
    </pc:docChg>
  </pc:docChgLst>
  <pc:docChgLst>
    <pc:chgData name="Samuel Schickl" userId="S::samuel.schickl@educa-sos.eu::6fc6f752-273a-419e-8e5b-7bbe66d071e9" providerId="AD" clId="Web-{63C1CE82-8BF2-DE6E-CDF7-15F1D00487DB}"/>
    <pc:docChg chg="modSld">
      <pc:chgData name="Samuel Schickl" userId="S::samuel.schickl@educa-sos.eu::6fc6f752-273a-419e-8e5b-7bbe66d071e9" providerId="AD" clId="Web-{63C1CE82-8BF2-DE6E-CDF7-15F1D00487DB}" dt="2022-06-23T10:06:55.455" v="13"/>
      <pc:docMkLst>
        <pc:docMk/>
      </pc:docMkLst>
      <pc:sldChg chg="addSp delSp modSp mod setBg setClrOvrMap">
        <pc:chgData name="Samuel Schickl" userId="S::samuel.schickl@educa-sos.eu::6fc6f752-273a-419e-8e5b-7bbe66d071e9" providerId="AD" clId="Web-{63C1CE82-8BF2-DE6E-CDF7-15F1D00487DB}" dt="2022-06-23T10:06:55.455" v="13"/>
        <pc:sldMkLst>
          <pc:docMk/>
          <pc:sldMk cId="4110843295" sldId="259"/>
        </pc:sldMkLst>
        <pc:spChg chg="mod">
          <ac:chgData name="Samuel Schickl" userId="S::samuel.schickl@educa-sos.eu::6fc6f752-273a-419e-8e5b-7bbe66d071e9" providerId="AD" clId="Web-{63C1CE82-8BF2-DE6E-CDF7-15F1D00487DB}" dt="2022-06-23T10:06:55.455" v="13"/>
          <ac:spMkLst>
            <pc:docMk/>
            <pc:sldMk cId="4110843295" sldId="259"/>
            <ac:spMk id="2" creationId="{4DD51AA1-774B-57AE-5F1B-18B46ACDBAE6}"/>
          </ac:spMkLst>
        </pc:spChg>
        <pc:spChg chg="del">
          <ac:chgData name="Samuel Schickl" userId="S::samuel.schickl@educa-sos.eu::6fc6f752-273a-419e-8e5b-7bbe66d071e9" providerId="AD" clId="Web-{63C1CE82-8BF2-DE6E-CDF7-15F1D00487DB}" dt="2022-06-23T10:05:33.312" v="0"/>
          <ac:spMkLst>
            <pc:docMk/>
            <pc:sldMk cId="4110843295" sldId="259"/>
            <ac:spMk id="3" creationId="{6774BB70-3544-AE44-35B8-E310818AB994}"/>
          </ac:spMkLst>
        </pc:spChg>
        <pc:spChg chg="add">
          <ac:chgData name="Samuel Schickl" userId="S::samuel.schickl@educa-sos.eu::6fc6f752-273a-419e-8e5b-7bbe66d071e9" providerId="AD" clId="Web-{63C1CE82-8BF2-DE6E-CDF7-15F1D00487DB}" dt="2022-06-23T10:06:55.455" v="13"/>
          <ac:spMkLst>
            <pc:docMk/>
            <pc:sldMk cId="4110843295" sldId="259"/>
            <ac:spMk id="10" creationId="{C5E6CFF1-2F42-4E10-9A97-F116F46F53FE}"/>
          </ac:spMkLst>
        </pc:spChg>
        <pc:graphicFrameChg chg="add mod ord modGraphic">
          <ac:chgData name="Samuel Schickl" userId="S::samuel.schickl@educa-sos.eu::6fc6f752-273a-419e-8e5b-7bbe66d071e9" providerId="AD" clId="Web-{63C1CE82-8BF2-DE6E-CDF7-15F1D00487DB}" dt="2022-06-23T10:06:55.455" v="13"/>
          <ac:graphicFrameMkLst>
            <pc:docMk/>
            <pc:sldMk cId="4110843295" sldId="259"/>
            <ac:graphicFrameMk id="4" creationId="{4FB21D04-5DDB-9CFB-F98D-7DB49751BA53}"/>
          </ac:graphicFrameMkLst>
        </pc:graphicFrameChg>
        <pc:picChg chg="add">
          <ac:chgData name="Samuel Schickl" userId="S::samuel.schickl@educa-sos.eu::6fc6f752-273a-419e-8e5b-7bbe66d071e9" providerId="AD" clId="Web-{63C1CE82-8BF2-DE6E-CDF7-15F1D00487DB}" dt="2022-06-23T10:06:55.455" v="13"/>
          <ac:picMkLst>
            <pc:docMk/>
            <pc:sldMk cId="4110843295" sldId="259"/>
            <ac:picMk id="6" creationId="{EF60954F-137B-3087-3849-6E8043DDBA62}"/>
          </ac:picMkLst>
        </pc:picChg>
        <pc:cxnChg chg="add">
          <ac:chgData name="Samuel Schickl" userId="S::samuel.schickl@educa-sos.eu::6fc6f752-273a-419e-8e5b-7bbe66d071e9" providerId="AD" clId="Web-{63C1CE82-8BF2-DE6E-CDF7-15F1D00487DB}" dt="2022-06-23T10:06:55.455" v="13"/>
          <ac:cxnSpMkLst>
            <pc:docMk/>
            <pc:sldMk cId="4110843295" sldId="259"/>
            <ac:cxnSpMk id="12" creationId="{67182200-4859-4C8D-BCBB-55B245C28BA3}"/>
          </ac:cxnSpMkLst>
        </pc:cxnChg>
      </pc:sldChg>
    </pc:docChg>
  </pc:docChgLst>
  <pc:docChgLst>
    <pc:chgData name="Samuel Schickl" userId="S::samuel.schickl@educa-sos.eu::6fc6f752-273a-419e-8e5b-7bbe66d071e9" providerId="AD" clId="Web-{E9B01512-EE3D-4AB7-A0BF-93C14C23BA08}"/>
    <pc:docChg chg="addSld modSld">
      <pc:chgData name="Samuel Schickl" userId="S::samuel.schickl@educa-sos.eu::6fc6f752-273a-419e-8e5b-7bbe66d071e9" providerId="AD" clId="Web-{E9B01512-EE3D-4AB7-A0BF-93C14C23BA08}" dt="2022-06-20T17:59:46.378" v="32"/>
      <pc:docMkLst>
        <pc:docMk/>
      </pc:docMkLst>
      <pc:sldChg chg="addSp modSp">
        <pc:chgData name="Samuel Schickl" userId="S::samuel.schickl@educa-sos.eu::6fc6f752-273a-419e-8e5b-7bbe66d071e9" providerId="AD" clId="Web-{E9B01512-EE3D-4AB7-A0BF-93C14C23BA08}" dt="2022-06-20T17:59:32.362" v="31" actId="14100"/>
        <pc:sldMkLst>
          <pc:docMk/>
          <pc:sldMk cId="3799523001" sldId="256"/>
        </pc:sldMkLst>
        <pc:spChg chg="mod">
          <ac:chgData name="Samuel Schickl" userId="S::samuel.schickl@educa-sos.eu::6fc6f752-273a-419e-8e5b-7bbe66d071e9" providerId="AD" clId="Web-{E9B01512-EE3D-4AB7-A0BF-93C14C23BA08}" dt="2022-06-20T17:58:19.048" v="8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Samuel Schickl" userId="S::samuel.schickl@educa-sos.eu::6fc6f752-273a-419e-8e5b-7bbe66d071e9" providerId="AD" clId="Web-{E9B01512-EE3D-4AB7-A0BF-93C14C23BA08}" dt="2022-06-20T17:59:01.158" v="23" actId="20577"/>
          <ac:spMkLst>
            <pc:docMk/>
            <pc:sldMk cId="3799523001" sldId="256"/>
            <ac:spMk id="3" creationId="{00000000-0000-0000-0000-000000000000}"/>
          </ac:spMkLst>
        </pc:spChg>
        <pc:picChg chg="add mod">
          <ac:chgData name="Samuel Schickl" userId="S::samuel.schickl@educa-sos.eu::6fc6f752-273a-419e-8e5b-7bbe66d071e9" providerId="AD" clId="Web-{E9B01512-EE3D-4AB7-A0BF-93C14C23BA08}" dt="2022-06-20T17:59:32.362" v="31" actId="14100"/>
          <ac:picMkLst>
            <pc:docMk/>
            <pc:sldMk cId="3799523001" sldId="256"/>
            <ac:picMk id="4" creationId="{7713F69A-359B-8A9A-20FA-C4D2140FE5C2}"/>
          </ac:picMkLst>
        </pc:picChg>
      </pc:sldChg>
      <pc:sldChg chg="new">
        <pc:chgData name="Samuel Schickl" userId="S::samuel.schickl@educa-sos.eu::6fc6f752-273a-419e-8e5b-7bbe66d071e9" providerId="AD" clId="Web-{E9B01512-EE3D-4AB7-A0BF-93C14C23BA08}" dt="2022-06-20T17:59:46.378" v="32"/>
        <pc:sldMkLst>
          <pc:docMk/>
          <pc:sldMk cId="3888007971" sldId="257"/>
        </pc:sldMkLst>
      </pc:sldChg>
    </pc:docChg>
  </pc:docChgLst>
  <pc:docChgLst>
    <pc:chgData name="Samuel Schickl" userId="S::samuel.schickl@educa-sos.eu::6fc6f752-273a-419e-8e5b-7bbe66d071e9" providerId="AD" clId="Web-{A47522A9-9396-638A-E048-C4DC88428267}"/>
    <pc:docChg chg="modSld">
      <pc:chgData name="Samuel Schickl" userId="S::samuel.schickl@educa-sos.eu::6fc6f752-273a-419e-8e5b-7bbe66d071e9" providerId="AD" clId="Web-{A47522A9-9396-638A-E048-C4DC88428267}" dt="2022-06-22T16:47:25.591" v="262"/>
      <pc:docMkLst>
        <pc:docMk/>
      </pc:docMkLst>
      <pc:sldChg chg="addSp delSp modSp mod setBg setClrOvrMap">
        <pc:chgData name="Samuel Schickl" userId="S::samuel.schickl@educa-sos.eu::6fc6f752-273a-419e-8e5b-7bbe66d071e9" providerId="AD" clId="Web-{A47522A9-9396-638A-E048-C4DC88428267}" dt="2022-06-22T16:29:11.871" v="24"/>
        <pc:sldMkLst>
          <pc:docMk/>
          <pc:sldMk cId="670276863" sldId="257"/>
        </pc:sldMkLst>
        <pc:spChg chg="mod ord">
          <ac:chgData name="Samuel Schickl" userId="S::samuel.schickl@educa-sos.eu::6fc6f752-273a-419e-8e5b-7bbe66d071e9" providerId="AD" clId="Web-{A47522A9-9396-638A-E048-C4DC88428267}" dt="2022-06-22T16:29:11.871" v="24"/>
          <ac:spMkLst>
            <pc:docMk/>
            <pc:sldMk cId="670276863" sldId="257"/>
            <ac:spMk id="2" creationId="{3A768914-E0C2-66ED-202A-3AE7BBFE66E7}"/>
          </ac:spMkLst>
        </pc:spChg>
        <pc:spChg chg="add del mod">
          <ac:chgData name="Samuel Schickl" userId="S::samuel.schickl@educa-sos.eu::6fc6f752-273a-419e-8e5b-7bbe66d071e9" providerId="AD" clId="Web-{A47522A9-9396-638A-E048-C4DC88428267}" dt="2022-06-22T16:26:27.569" v="14"/>
          <ac:spMkLst>
            <pc:docMk/>
            <pc:sldMk cId="670276863" sldId="257"/>
            <ac:spMk id="6" creationId="{ACFC2A78-4933-D456-E508-80F06FF4658E}"/>
          </ac:spMkLst>
        </pc:spChg>
        <pc:spChg chg="del">
          <ac:chgData name="Samuel Schickl" userId="S::samuel.schickl@educa-sos.eu::6fc6f752-273a-419e-8e5b-7bbe66d071e9" providerId="AD" clId="Web-{A47522A9-9396-638A-E048-C4DC88428267}" dt="2022-06-22T16:24:00.736" v="0"/>
          <ac:spMkLst>
            <pc:docMk/>
            <pc:sldMk cId="670276863" sldId="257"/>
            <ac:spMk id="7" creationId="{EE5C46D4-7806-AC14-D611-C875B9FF05BF}"/>
          </ac:spMkLst>
        </pc:spChg>
        <pc:spChg chg="add del mod">
          <ac:chgData name="Samuel Schickl" userId="S::samuel.schickl@educa-sos.eu::6fc6f752-273a-419e-8e5b-7bbe66d071e9" providerId="AD" clId="Web-{A47522A9-9396-638A-E048-C4DC88428267}" dt="2022-06-22T16:29:04.105" v="20"/>
          <ac:spMkLst>
            <pc:docMk/>
            <pc:sldMk cId="670276863" sldId="257"/>
            <ac:spMk id="11" creationId="{6A90081C-2A76-7ED3-9B49-97A71657C775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11.238" v="8"/>
          <ac:spMkLst>
            <pc:docMk/>
            <pc:sldMk cId="670276863" sldId="257"/>
            <ac:spMk id="18" creationId="{022BDE4A-8A20-4A69-9C5A-581C82036A4D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05.831" v="5"/>
          <ac:spMkLst>
            <pc:docMk/>
            <pc:sldMk cId="670276863" sldId="257"/>
            <ac:spMk id="22" creationId="{24E1E3C4-8C31-E4BD-6CD5-67E1BCB05F27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03.300" v="3"/>
          <ac:spMkLst>
            <pc:docMk/>
            <pc:sldMk cId="670276863" sldId="257"/>
            <ac:spMk id="23" creationId="{823AC064-BC96-4F32-8AE1-B2FD38754823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05.831" v="5"/>
          <ac:spMkLst>
            <pc:docMk/>
            <pc:sldMk cId="670276863" sldId="257"/>
            <ac:spMk id="29" creationId="{DC14B3F1-8CC5-4623-94B0-4445E3775D41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11.238" v="7"/>
          <ac:spMkLst>
            <pc:docMk/>
            <pc:sldMk cId="670276863" sldId="257"/>
            <ac:spMk id="32" creationId="{D2B783EE-0239-4717-BBEA-8C9EAC61C824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11.238" v="7"/>
          <ac:spMkLst>
            <pc:docMk/>
            <pc:sldMk cId="670276863" sldId="257"/>
            <ac:spMk id="33" creationId="{25E4F8AB-B1FC-59AC-A573-F73416A4E72C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11.238" v="7"/>
          <ac:spMkLst>
            <pc:docMk/>
            <pc:sldMk cId="670276863" sldId="257"/>
            <ac:spMk id="34" creationId="{A7B99495-F43F-4D80-A44F-2CB4764EB90B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11.238" v="7"/>
          <ac:spMkLst>
            <pc:docMk/>
            <pc:sldMk cId="670276863" sldId="257"/>
            <ac:spMk id="35" creationId="{70BEB1E7-2F88-40BC-B73D-42E5B6F80BFC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34.707" v="11"/>
          <ac:spMkLst>
            <pc:docMk/>
            <pc:sldMk cId="670276863" sldId="257"/>
            <ac:spMk id="37" creationId="{E4505C23-674B-4195-81D6-0C127FEAE3F8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34.707" v="11"/>
          <ac:spMkLst>
            <pc:docMk/>
            <pc:sldMk cId="670276863" sldId="257"/>
            <ac:spMk id="38" creationId="{65C9B8F0-FF66-4C15-BD05-E86B87331846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34.692" v="10"/>
          <ac:spMkLst>
            <pc:docMk/>
            <pc:sldMk cId="670276863" sldId="257"/>
            <ac:spMk id="42" creationId="{D07692A7-4D44-5BAB-E228-D7223B09F616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6:34.163" v="17"/>
          <ac:spMkLst>
            <pc:docMk/>
            <pc:sldMk cId="670276863" sldId="257"/>
            <ac:spMk id="43" creationId="{823AC064-BC96-4F32-8AE1-B2FD38754823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34.692" v="10"/>
          <ac:spMkLst>
            <pc:docMk/>
            <pc:sldMk cId="670276863" sldId="257"/>
            <ac:spMk id="45" creationId="{A86541C6-61B1-4DAA-B57A-EAF3F24F0491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5:34.692" v="10"/>
          <ac:spMkLst>
            <pc:docMk/>
            <pc:sldMk cId="670276863" sldId="257"/>
            <ac:spMk id="47" creationId="{71750011-2006-46BB-AFDE-C6E461752333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6:34.163" v="16"/>
          <ac:spMkLst>
            <pc:docMk/>
            <pc:sldMk cId="670276863" sldId="257"/>
            <ac:spMk id="55" creationId="{37C89E4B-3C9F-44B9-8B86-D9E3D112D8EC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9:11.871" v="24"/>
          <ac:spMkLst>
            <pc:docMk/>
            <pc:sldMk cId="670276863" sldId="257"/>
            <ac:spMk id="61" creationId="{D928DD85-BB99-450D-A702-2683E0296282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9:11.871" v="24"/>
          <ac:spMkLst>
            <pc:docMk/>
            <pc:sldMk cId="670276863" sldId="257"/>
            <ac:spMk id="62" creationId="{240E5BD2-4019-4012-A1AA-628900E659E9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9:11.871" v="23"/>
          <ac:spMkLst>
            <pc:docMk/>
            <pc:sldMk cId="670276863" sldId="257"/>
            <ac:spMk id="67" creationId="{ECEF6C2F-9906-4F89-9B4F-598E9F344B03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29:11.871" v="23"/>
          <ac:spMkLst>
            <pc:docMk/>
            <pc:sldMk cId="670276863" sldId="257"/>
            <ac:spMk id="69" creationId="{91E12CD6-A76F-439F-9C98-C0211D8FD814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29:11.871" v="24"/>
          <ac:spMkLst>
            <pc:docMk/>
            <pc:sldMk cId="670276863" sldId="257"/>
            <ac:spMk id="72" creationId="{823AC064-BC96-4F32-8AE1-B2FD38754823}"/>
          </ac:spMkLst>
        </pc:spChg>
        <pc:picChg chg="add del mod ord">
          <ac:chgData name="Samuel Schickl" userId="S::samuel.schickl@educa-sos.eu::6fc6f752-273a-419e-8e5b-7bbe66d071e9" providerId="AD" clId="Web-{A47522A9-9396-638A-E048-C4DC88428267}" dt="2022-06-22T16:25:41.520" v="12"/>
          <ac:picMkLst>
            <pc:docMk/>
            <pc:sldMk cId="670276863" sldId="257"/>
            <ac:picMk id="3" creationId="{D296006B-A036-FE23-EB06-9C939B9731E2}"/>
          </ac:picMkLst>
        </pc:picChg>
        <pc:picChg chg="add del mod ord">
          <ac:chgData name="Samuel Schickl" userId="S::samuel.schickl@educa-sos.eu::6fc6f752-273a-419e-8e5b-7bbe66d071e9" providerId="AD" clId="Web-{A47522A9-9396-638A-E048-C4DC88428267}" dt="2022-06-22T16:25:50.989" v="13"/>
          <ac:picMkLst>
            <pc:docMk/>
            <pc:sldMk cId="670276863" sldId="257"/>
            <ac:picMk id="4" creationId="{CD5D8846-F33C-C4F1-E810-B17D38040205}"/>
          </ac:picMkLst>
        </pc:picChg>
        <pc:picChg chg="add del mod ord">
          <ac:chgData name="Samuel Schickl" userId="S::samuel.schickl@educa-sos.eu::6fc6f752-273a-419e-8e5b-7bbe66d071e9" providerId="AD" clId="Web-{A47522A9-9396-638A-E048-C4DC88428267}" dt="2022-06-22T16:28:24.213" v="19"/>
          <ac:picMkLst>
            <pc:docMk/>
            <pc:sldMk cId="670276863" sldId="257"/>
            <ac:picMk id="8" creationId="{BB46B816-E55E-F67F-A99B-ED18CF367024}"/>
          </ac:picMkLst>
        </pc:picChg>
        <pc:picChg chg="add mod ord">
          <ac:chgData name="Samuel Schickl" userId="S::samuel.schickl@educa-sos.eu::6fc6f752-273a-419e-8e5b-7bbe66d071e9" providerId="AD" clId="Web-{A47522A9-9396-638A-E048-C4DC88428267}" dt="2022-06-22T16:29:11.871" v="24"/>
          <ac:picMkLst>
            <pc:docMk/>
            <pc:sldMk cId="670276863" sldId="257"/>
            <ac:picMk id="9" creationId="{A88D53F4-3EE6-1E21-5B2C-351101F2B23A}"/>
          </ac:picMkLst>
        </pc:picChg>
        <pc:picChg chg="add mod ord">
          <ac:chgData name="Samuel Schickl" userId="S::samuel.schickl@educa-sos.eu::6fc6f752-273a-419e-8e5b-7bbe66d071e9" providerId="AD" clId="Web-{A47522A9-9396-638A-E048-C4DC88428267}" dt="2022-06-22T16:29:11.871" v="24"/>
          <ac:picMkLst>
            <pc:docMk/>
            <pc:sldMk cId="670276863" sldId="257"/>
            <ac:picMk id="12" creationId="{D2532779-5F40-3CF4-361B-023F692E23B0}"/>
          </ac:picMkLst>
        </pc:picChg>
        <pc:cxnChg chg="add del">
          <ac:chgData name="Samuel Schickl" userId="S::samuel.schickl@educa-sos.eu::6fc6f752-273a-419e-8e5b-7bbe66d071e9" providerId="AD" clId="Web-{A47522A9-9396-638A-E048-C4DC88428267}" dt="2022-06-22T16:25:03.300" v="3"/>
          <ac:cxnSpMkLst>
            <pc:docMk/>
            <pc:sldMk cId="670276863" sldId="257"/>
            <ac:cxnSpMk id="25" creationId="{7E7C77BC-7138-40B1-A15B-20F57A494629}"/>
          </ac:cxnSpMkLst>
        </pc:cxnChg>
        <pc:cxnChg chg="add del">
          <ac:chgData name="Samuel Schickl" userId="S::samuel.schickl@educa-sos.eu::6fc6f752-273a-419e-8e5b-7bbe66d071e9" providerId="AD" clId="Web-{A47522A9-9396-638A-E048-C4DC88428267}" dt="2022-06-22T16:25:03.300" v="3"/>
          <ac:cxnSpMkLst>
            <pc:docMk/>
            <pc:sldMk cId="670276863" sldId="257"/>
            <ac:cxnSpMk id="27" creationId="{DB146403-F3D6-484B-B2ED-97F9565D0370}"/>
          </ac:cxnSpMkLst>
        </pc:cxnChg>
        <pc:cxnChg chg="add del">
          <ac:chgData name="Samuel Schickl" userId="S::samuel.schickl@educa-sos.eu::6fc6f752-273a-419e-8e5b-7bbe66d071e9" providerId="AD" clId="Web-{A47522A9-9396-638A-E048-C4DC88428267}" dt="2022-06-22T16:25:05.831" v="5"/>
          <ac:cxnSpMkLst>
            <pc:docMk/>
            <pc:sldMk cId="670276863" sldId="257"/>
            <ac:cxnSpMk id="30" creationId="{B8EC0F70-6AFD-45BE-8F70-52888FC304F7}"/>
          </ac:cxnSpMkLst>
        </pc:cxnChg>
        <pc:cxnChg chg="add del">
          <ac:chgData name="Samuel Schickl" userId="S::samuel.schickl@educa-sos.eu::6fc6f752-273a-419e-8e5b-7bbe66d071e9" providerId="AD" clId="Web-{A47522A9-9396-638A-E048-C4DC88428267}" dt="2022-06-22T16:26:34.163" v="17"/>
          <ac:cxnSpMkLst>
            <pc:docMk/>
            <pc:sldMk cId="670276863" sldId="257"/>
            <ac:cxnSpMk id="49" creationId="{7E7C77BC-7138-40B1-A15B-20F57A494629}"/>
          </ac:cxnSpMkLst>
        </pc:cxnChg>
        <pc:cxnChg chg="add del">
          <ac:chgData name="Samuel Schickl" userId="S::samuel.schickl@educa-sos.eu::6fc6f752-273a-419e-8e5b-7bbe66d071e9" providerId="AD" clId="Web-{A47522A9-9396-638A-E048-C4DC88428267}" dt="2022-06-22T16:26:34.163" v="17"/>
          <ac:cxnSpMkLst>
            <pc:docMk/>
            <pc:sldMk cId="670276863" sldId="257"/>
            <ac:cxnSpMk id="50" creationId="{DB146403-F3D6-484B-B2ED-97F9565D0370}"/>
          </ac:cxnSpMkLst>
        </pc:cxnChg>
        <pc:cxnChg chg="add del">
          <ac:chgData name="Samuel Schickl" userId="S::samuel.schickl@educa-sos.eu::6fc6f752-273a-419e-8e5b-7bbe66d071e9" providerId="AD" clId="Web-{A47522A9-9396-638A-E048-C4DC88428267}" dt="2022-06-22T16:26:34.163" v="16"/>
          <ac:cxnSpMkLst>
            <pc:docMk/>
            <pc:sldMk cId="670276863" sldId="257"/>
            <ac:cxnSpMk id="57" creationId="{AA2EAA10-076F-46BD-8F0F-B9A2FB77A85C}"/>
          </ac:cxnSpMkLst>
        </pc:cxnChg>
        <pc:cxnChg chg="add del">
          <ac:chgData name="Samuel Schickl" userId="S::samuel.schickl@educa-sos.eu::6fc6f752-273a-419e-8e5b-7bbe66d071e9" providerId="AD" clId="Web-{A47522A9-9396-638A-E048-C4DC88428267}" dt="2022-06-22T16:26:34.163" v="16"/>
          <ac:cxnSpMkLst>
            <pc:docMk/>
            <pc:sldMk cId="670276863" sldId="257"/>
            <ac:cxnSpMk id="59" creationId="{D891E407-403B-4764-86C9-33A56D3BCAA3}"/>
          </ac:cxnSpMkLst>
        </pc:cxnChg>
        <pc:cxnChg chg="add">
          <ac:chgData name="Samuel Schickl" userId="S::samuel.schickl@educa-sos.eu::6fc6f752-273a-419e-8e5b-7bbe66d071e9" providerId="AD" clId="Web-{A47522A9-9396-638A-E048-C4DC88428267}" dt="2022-06-22T16:29:11.871" v="24"/>
          <ac:cxnSpMkLst>
            <pc:docMk/>
            <pc:sldMk cId="670276863" sldId="257"/>
            <ac:cxnSpMk id="71" creationId="{DB146403-F3D6-484B-B2ED-97F9565D0370}"/>
          </ac:cxnSpMkLst>
        </pc:cxnChg>
        <pc:cxnChg chg="add">
          <ac:chgData name="Samuel Schickl" userId="S::samuel.schickl@educa-sos.eu::6fc6f752-273a-419e-8e5b-7bbe66d071e9" providerId="AD" clId="Web-{A47522A9-9396-638A-E048-C4DC88428267}" dt="2022-06-22T16:29:11.871" v="24"/>
          <ac:cxnSpMkLst>
            <pc:docMk/>
            <pc:sldMk cId="670276863" sldId="257"/>
            <ac:cxnSpMk id="73" creationId="{7E7C77BC-7138-40B1-A15B-20F57A494629}"/>
          </ac:cxnSpMkLst>
        </pc:cxnChg>
      </pc:sldChg>
      <pc:sldChg chg="addSp delSp modSp mod setBg">
        <pc:chgData name="Samuel Schickl" userId="S::samuel.schickl@educa-sos.eu::6fc6f752-273a-419e-8e5b-7bbe66d071e9" providerId="AD" clId="Web-{A47522A9-9396-638A-E048-C4DC88428267}" dt="2022-06-22T16:40:12.156" v="197"/>
        <pc:sldMkLst>
          <pc:docMk/>
          <pc:sldMk cId="3630523392" sldId="260"/>
        </pc:sldMkLst>
        <pc:spChg chg="mod">
          <ac:chgData name="Samuel Schickl" userId="S::samuel.schickl@educa-sos.eu::6fc6f752-273a-419e-8e5b-7bbe66d071e9" providerId="AD" clId="Web-{A47522A9-9396-638A-E048-C4DC88428267}" dt="2022-06-22T16:40:12.156" v="197"/>
          <ac:spMkLst>
            <pc:docMk/>
            <pc:sldMk cId="3630523392" sldId="260"/>
            <ac:spMk id="2" creationId="{CDD9F428-8B1A-F35D-D813-E12F1D628F2B}"/>
          </ac:spMkLst>
        </pc:spChg>
        <pc:spChg chg="mod">
          <ac:chgData name="Samuel Schickl" userId="S::samuel.schickl@educa-sos.eu::6fc6f752-273a-419e-8e5b-7bbe66d071e9" providerId="AD" clId="Web-{A47522A9-9396-638A-E048-C4DC88428267}" dt="2022-06-22T16:40:12.156" v="197"/>
          <ac:spMkLst>
            <pc:docMk/>
            <pc:sldMk cId="3630523392" sldId="260"/>
            <ac:spMk id="3" creationId="{5655888D-26EB-106F-4FDA-400244AE2740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40:12.156" v="197"/>
          <ac:spMkLst>
            <pc:docMk/>
            <pc:sldMk cId="3630523392" sldId="260"/>
            <ac:spMk id="8" creationId="{081EA652-8C6A-4E69-BEB9-170809474553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40:12.156" v="197"/>
          <ac:spMkLst>
            <pc:docMk/>
            <pc:sldMk cId="3630523392" sldId="260"/>
            <ac:spMk id="10" creationId="{5298780A-33B9-4EA2-8F67-DE68AD62841B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40:12.156" v="197"/>
          <ac:spMkLst>
            <pc:docMk/>
            <pc:sldMk cId="3630523392" sldId="260"/>
            <ac:spMk id="12" creationId="{7F488E8B-4E1E-4402-8935-D4E6C02615C7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0:12.156" v="197"/>
          <ac:spMkLst>
            <pc:docMk/>
            <pc:sldMk cId="3630523392" sldId="260"/>
            <ac:spMk id="17" creationId="{D2B783EE-0239-4717-BBEA-8C9EAC61C824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0:12.156" v="197"/>
          <ac:spMkLst>
            <pc:docMk/>
            <pc:sldMk cId="3630523392" sldId="260"/>
            <ac:spMk id="19" creationId="{A7B99495-F43F-4D80-A44F-2CB4764EB90B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0:12.156" v="197"/>
          <ac:spMkLst>
            <pc:docMk/>
            <pc:sldMk cId="3630523392" sldId="260"/>
            <ac:spMk id="21" creationId="{70BEB1E7-2F88-40BC-B73D-42E5B6F80BFC}"/>
          </ac:spMkLst>
        </pc:spChg>
        <pc:picChg chg="add mod">
          <ac:chgData name="Samuel Schickl" userId="S::samuel.schickl@educa-sos.eu::6fc6f752-273a-419e-8e5b-7bbe66d071e9" providerId="AD" clId="Web-{A47522A9-9396-638A-E048-C4DC88428267}" dt="2022-06-22T16:40:12.156" v="197"/>
          <ac:picMkLst>
            <pc:docMk/>
            <pc:sldMk cId="3630523392" sldId="260"/>
            <ac:picMk id="4" creationId="{E1404AA5-D549-8B4F-7054-97FD816C1069}"/>
          </ac:picMkLst>
        </pc:picChg>
        <pc:picChg chg="add mod">
          <ac:chgData name="Samuel Schickl" userId="S::samuel.schickl@educa-sos.eu::6fc6f752-273a-419e-8e5b-7bbe66d071e9" providerId="AD" clId="Web-{A47522A9-9396-638A-E048-C4DC88428267}" dt="2022-06-22T16:40:12.156" v="197"/>
          <ac:picMkLst>
            <pc:docMk/>
            <pc:sldMk cId="3630523392" sldId="260"/>
            <ac:picMk id="5" creationId="{30FECBE8-2374-C487-1918-B1D37AEBA43E}"/>
          </ac:picMkLst>
        </pc:picChg>
      </pc:sldChg>
      <pc:sldChg chg="addSp delSp modSp mod setBg">
        <pc:chgData name="Samuel Schickl" userId="S::samuel.schickl@educa-sos.eu::6fc6f752-273a-419e-8e5b-7bbe66d071e9" providerId="AD" clId="Web-{A47522A9-9396-638A-E048-C4DC88428267}" dt="2022-06-22T16:43:09.177" v="204"/>
        <pc:sldMkLst>
          <pc:docMk/>
          <pc:sldMk cId="549377331" sldId="261"/>
        </pc:sldMkLst>
        <pc:spChg chg="mod ord">
          <ac:chgData name="Samuel Schickl" userId="S::samuel.schickl@educa-sos.eu::6fc6f752-273a-419e-8e5b-7bbe66d071e9" providerId="AD" clId="Web-{A47522A9-9396-638A-E048-C4DC88428267}" dt="2022-06-22T16:43:09.177" v="204"/>
          <ac:spMkLst>
            <pc:docMk/>
            <pc:sldMk cId="549377331" sldId="261"/>
            <ac:spMk id="2" creationId="{9ADBDBC5-125B-A9CC-E639-D4D107A2FC10}"/>
          </ac:spMkLst>
        </pc:spChg>
        <pc:spChg chg="mod ord">
          <ac:chgData name="Samuel Schickl" userId="S::samuel.schickl@educa-sos.eu::6fc6f752-273a-419e-8e5b-7bbe66d071e9" providerId="AD" clId="Web-{A47522A9-9396-638A-E048-C4DC88428267}" dt="2022-06-22T16:43:09.177" v="204"/>
          <ac:spMkLst>
            <pc:docMk/>
            <pc:sldMk cId="549377331" sldId="261"/>
            <ac:spMk id="3" creationId="{7F14B1A2-A8B7-1455-1092-7A305F7B2C71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43:00.708" v="201"/>
          <ac:spMkLst>
            <pc:docMk/>
            <pc:sldMk cId="549377331" sldId="261"/>
            <ac:spMk id="11" creationId="{AD96FDFD-4E42-4A06-B8B5-768A1DB9C2A9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43:09.177" v="203"/>
          <ac:spMkLst>
            <pc:docMk/>
            <pc:sldMk cId="549377331" sldId="261"/>
            <ac:spMk id="13" creationId="{05D27520-F270-4F3D-A46E-76A337B6E167}"/>
          </ac:spMkLst>
        </pc:spChg>
        <pc:spChg chg="add del">
          <ac:chgData name="Samuel Schickl" userId="S::samuel.schickl@educa-sos.eu::6fc6f752-273a-419e-8e5b-7bbe66d071e9" providerId="AD" clId="Web-{A47522A9-9396-638A-E048-C4DC88428267}" dt="2022-06-22T16:43:09.177" v="203"/>
          <ac:spMkLst>
            <pc:docMk/>
            <pc:sldMk cId="549377331" sldId="261"/>
            <ac:spMk id="14" creationId="{6D22FA1E-E02A-4FC5-BBA6-577D6DA0C8C8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3:09.177" v="204"/>
          <ac:spMkLst>
            <pc:docMk/>
            <pc:sldMk cId="549377331" sldId="261"/>
            <ac:spMk id="15" creationId="{5676B86F-860B-4586-BCAA-C0650C09B7B9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3:09.177" v="204"/>
          <ac:spMkLst>
            <pc:docMk/>
            <pc:sldMk cId="549377331" sldId="261"/>
            <ac:spMk id="16" creationId="{B43B9CA2-4B31-4ACD-9A9F-B8E6C6420386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3:09.177" v="204"/>
          <ac:spMkLst>
            <pc:docMk/>
            <pc:sldMk cId="549377331" sldId="261"/>
            <ac:spMk id="17" creationId="{8C818ED5-2F56-4171-9445-3AA4F4462396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3:09.177" v="204"/>
          <ac:spMkLst>
            <pc:docMk/>
            <pc:sldMk cId="549377331" sldId="261"/>
            <ac:spMk id="18" creationId="{33F94DB1-BC5D-454D-845C-7BA3A1F46999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3:09.177" v="204"/>
          <ac:spMkLst>
            <pc:docMk/>
            <pc:sldMk cId="549377331" sldId="261"/>
            <ac:spMk id="19" creationId="{DE74FCE8-866C-4AFA-B45C-FACE2A6094E4}"/>
          </ac:spMkLst>
        </pc:spChg>
        <pc:picChg chg="add mod">
          <ac:chgData name="Samuel Schickl" userId="S::samuel.schickl@educa-sos.eu::6fc6f752-273a-419e-8e5b-7bbe66d071e9" providerId="AD" clId="Web-{A47522A9-9396-638A-E048-C4DC88428267}" dt="2022-06-22T16:43:09.177" v="204"/>
          <ac:picMkLst>
            <pc:docMk/>
            <pc:sldMk cId="549377331" sldId="261"/>
            <ac:picMk id="4" creationId="{92873D7C-3724-E592-B891-8203F5AF9285}"/>
          </ac:picMkLst>
        </pc:picChg>
        <pc:picChg chg="add mod ord">
          <ac:chgData name="Samuel Schickl" userId="S::samuel.schickl@educa-sos.eu::6fc6f752-273a-419e-8e5b-7bbe66d071e9" providerId="AD" clId="Web-{A47522A9-9396-638A-E048-C4DC88428267}" dt="2022-06-22T16:43:09.177" v="204"/>
          <ac:picMkLst>
            <pc:docMk/>
            <pc:sldMk cId="549377331" sldId="261"/>
            <ac:picMk id="5" creationId="{8C0DF7B7-65AC-F0E2-EE60-DCD888B2A3C5}"/>
          </ac:picMkLst>
        </pc:picChg>
        <pc:picChg chg="add mod ord">
          <ac:chgData name="Samuel Schickl" userId="S::samuel.schickl@educa-sos.eu::6fc6f752-273a-419e-8e5b-7bbe66d071e9" providerId="AD" clId="Web-{A47522A9-9396-638A-E048-C4DC88428267}" dt="2022-06-22T16:43:09.177" v="204"/>
          <ac:picMkLst>
            <pc:docMk/>
            <pc:sldMk cId="549377331" sldId="261"/>
            <ac:picMk id="6" creationId="{7919975A-36E8-4359-B486-70B5A23EFC6B}"/>
          </ac:picMkLst>
        </pc:picChg>
      </pc:sldChg>
      <pc:sldChg chg="addSp modSp mod setBg">
        <pc:chgData name="Samuel Schickl" userId="S::samuel.schickl@educa-sos.eu::6fc6f752-273a-419e-8e5b-7bbe66d071e9" providerId="AD" clId="Web-{A47522A9-9396-638A-E048-C4DC88428267}" dt="2022-06-22T16:47:25.591" v="262"/>
        <pc:sldMkLst>
          <pc:docMk/>
          <pc:sldMk cId="2226464513" sldId="262"/>
        </pc:sldMkLst>
        <pc:spChg chg="mod">
          <ac:chgData name="Samuel Schickl" userId="S::samuel.schickl@educa-sos.eu::6fc6f752-273a-419e-8e5b-7bbe66d071e9" providerId="AD" clId="Web-{A47522A9-9396-638A-E048-C4DC88428267}" dt="2022-06-22T16:47:25.591" v="262"/>
          <ac:spMkLst>
            <pc:docMk/>
            <pc:sldMk cId="2226464513" sldId="262"/>
            <ac:spMk id="2" creationId="{A34F8202-8EFB-0CBD-C59B-96E5898F130A}"/>
          </ac:spMkLst>
        </pc:spChg>
        <pc:spChg chg="mod">
          <ac:chgData name="Samuel Schickl" userId="S::samuel.schickl@educa-sos.eu::6fc6f752-273a-419e-8e5b-7bbe66d071e9" providerId="AD" clId="Web-{A47522A9-9396-638A-E048-C4DC88428267}" dt="2022-06-22T16:47:25.591" v="262"/>
          <ac:spMkLst>
            <pc:docMk/>
            <pc:sldMk cId="2226464513" sldId="262"/>
            <ac:spMk id="3" creationId="{76351E5D-2D40-115C-8695-229DD0089EFC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7:25.591" v="262"/>
          <ac:spMkLst>
            <pc:docMk/>
            <pc:sldMk cId="2226464513" sldId="262"/>
            <ac:spMk id="8" creationId="{17718681-A12E-49D6-9925-DD7C68176D61}"/>
          </ac:spMkLst>
        </pc:spChg>
        <pc:spChg chg="add">
          <ac:chgData name="Samuel Schickl" userId="S::samuel.schickl@educa-sos.eu::6fc6f752-273a-419e-8e5b-7bbe66d071e9" providerId="AD" clId="Web-{A47522A9-9396-638A-E048-C4DC88428267}" dt="2022-06-22T16:47:25.591" v="262"/>
          <ac:spMkLst>
            <pc:docMk/>
            <pc:sldMk cId="2226464513" sldId="262"/>
            <ac:spMk id="10" creationId="{FBD77573-9EF2-4C35-8285-A1CF6FBB0E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D6439-F4C2-46A4-B7AC-F6ADE659B291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</dgm:pt>
    <dgm:pt modelId="{65955BC3-4A39-4941-95C6-80B4680EF6FA}">
      <dgm:prSet phldrT="[Text]" phldr="0"/>
      <dgm:spPr/>
      <dgm:t>
        <a:bodyPr/>
        <a:lstStyle/>
        <a:p>
          <a:pPr rtl="0"/>
          <a:r>
            <a:rPr lang="cs-CZ" dirty="0"/>
            <a:t>CEO - </a:t>
          </a:r>
          <a:r>
            <a:rPr lang="cs-CZ" dirty="0" err="1"/>
            <a:t>Torbjörn</a:t>
          </a:r>
          <a:r>
            <a:rPr lang="cs-CZ" dirty="0"/>
            <a:t> </a:t>
          </a:r>
          <a:r>
            <a:rPr lang="cs-CZ" dirty="0" err="1"/>
            <a:t>Magnusson</a:t>
          </a:r>
        </a:p>
      </dgm:t>
    </dgm:pt>
    <dgm:pt modelId="{55A8448D-FFDC-4233-B136-50E3CA5DECDF}" type="parTrans" cxnId="{5F89D9C2-102D-4F57-8350-FA74B95BDD12}">
      <dgm:prSet/>
      <dgm:spPr/>
    </dgm:pt>
    <dgm:pt modelId="{E7872ED0-A1F7-4B67-8E36-C2BB72785727}" type="sibTrans" cxnId="{5F89D9C2-102D-4F57-8350-FA74B95BDD12}">
      <dgm:prSet/>
      <dgm:spPr/>
      <dgm:t>
        <a:bodyPr/>
        <a:lstStyle/>
        <a:p>
          <a:endParaRPr lang="cs-CZ"/>
        </a:p>
      </dgm:t>
    </dgm:pt>
    <dgm:pt modelId="{1EA0520A-A988-430A-81D7-5283D4D47D6E}">
      <dgm:prSet phldrT="[Text]" phldr="0"/>
      <dgm:spPr/>
      <dgm:t>
        <a:bodyPr/>
        <a:lstStyle/>
        <a:p>
          <a:pPr rtl="0"/>
          <a:r>
            <a:rPr lang="cs-CZ" dirty="0"/>
            <a:t>Section manager - Māris Lazdinš</a:t>
          </a:r>
          <a:r>
            <a:rPr lang="cs-CZ" dirty="0">
              <a:latin typeface="Calibri Light" panose="020F0302020204030204"/>
            </a:rPr>
            <a:t> </a:t>
          </a:r>
          <a:endParaRPr lang="cs-CZ" dirty="0"/>
        </a:p>
      </dgm:t>
    </dgm:pt>
    <dgm:pt modelId="{EA74DAE6-E900-4B53-B052-78FC8AA5AF42}" type="parTrans" cxnId="{23FC42FC-A339-42E9-9B99-7F677CE2CFF2}">
      <dgm:prSet/>
      <dgm:spPr/>
    </dgm:pt>
    <dgm:pt modelId="{945A0905-BE9B-4E06-B0F0-54EBF578C268}" type="sibTrans" cxnId="{23FC42FC-A339-42E9-9B99-7F677CE2CFF2}">
      <dgm:prSet/>
      <dgm:spPr/>
      <dgm:t>
        <a:bodyPr/>
        <a:lstStyle/>
        <a:p>
          <a:endParaRPr lang="cs-CZ"/>
        </a:p>
      </dgm:t>
    </dgm:pt>
    <dgm:pt modelId="{F42438C6-A90D-4CCC-9BAF-4A3D8A546D0B}">
      <dgm:prSet phldrT="[Text]" phldr="0"/>
      <dgm:spPr/>
      <dgm:t>
        <a:bodyPr/>
        <a:lstStyle/>
        <a:p>
          <a:pPr rtl="0"/>
          <a:r>
            <a:rPr lang="cs-CZ" dirty="0"/>
            <a:t>Worker – Kaspars Leitis</a:t>
          </a:r>
        </a:p>
      </dgm:t>
    </dgm:pt>
    <dgm:pt modelId="{D0CFD240-DB96-40C3-8DB5-48BA2F22B364}" type="parTrans" cxnId="{DB2184A2-F7B3-4C92-B0B7-A9606C0FBED1}">
      <dgm:prSet/>
      <dgm:spPr/>
    </dgm:pt>
    <dgm:pt modelId="{66F1DA8A-D539-43C2-B22C-C92EED7F3EA3}" type="sibTrans" cxnId="{DB2184A2-F7B3-4C92-B0B7-A9606C0FBED1}">
      <dgm:prSet/>
      <dgm:spPr/>
      <dgm:t>
        <a:bodyPr/>
        <a:lstStyle/>
        <a:p>
          <a:endParaRPr lang="cs-CZ"/>
        </a:p>
      </dgm:t>
    </dgm:pt>
    <dgm:pt modelId="{69034102-6735-4AD5-8B6D-0B065F7F34D2}">
      <dgm:prSet phldr="0"/>
      <dgm:spPr/>
      <dgm:t>
        <a:bodyPr/>
        <a:lstStyle/>
        <a:p>
          <a:pPr rtl="0"/>
          <a:r>
            <a:rPr lang="cs-CZ" dirty="0"/>
            <a:t>ERASMUS+ studenti </a:t>
          </a:r>
          <a:endParaRPr lang="cs-CZ" dirty="0">
            <a:latin typeface="Calibri Light" panose="020F0302020204030204"/>
          </a:endParaRPr>
        </a:p>
      </dgm:t>
    </dgm:pt>
    <dgm:pt modelId="{CFAFD342-F4AC-4F2C-AC16-FC6091187B6C}" type="parTrans" cxnId="{DFA59D7A-3618-41E4-855A-DAB5AFFED7B2}">
      <dgm:prSet/>
      <dgm:spPr/>
    </dgm:pt>
    <dgm:pt modelId="{10491BEA-7E23-4906-98CF-15A2B8C08AE3}" type="sibTrans" cxnId="{DFA59D7A-3618-41E4-855A-DAB5AFFED7B2}">
      <dgm:prSet/>
      <dgm:spPr/>
    </dgm:pt>
    <dgm:pt modelId="{21E3153D-E734-41B9-B564-1F0BAA178ACF}" type="pres">
      <dgm:prSet presAssocID="{4FED6439-F4C2-46A4-B7AC-F6ADE659B291}" presName="linear" presStyleCnt="0">
        <dgm:presLayoutVars>
          <dgm:dir/>
          <dgm:animLvl val="lvl"/>
          <dgm:resizeHandles val="exact"/>
        </dgm:presLayoutVars>
      </dgm:prSet>
      <dgm:spPr/>
    </dgm:pt>
    <dgm:pt modelId="{DE9A38A0-0E3D-4A1C-8A31-92A19C6AC450}" type="pres">
      <dgm:prSet presAssocID="{65955BC3-4A39-4941-95C6-80B4680EF6FA}" presName="parentLin" presStyleCnt="0"/>
      <dgm:spPr/>
    </dgm:pt>
    <dgm:pt modelId="{4304372D-0135-4AD4-BAF6-41667D280295}" type="pres">
      <dgm:prSet presAssocID="{65955BC3-4A39-4941-95C6-80B4680EF6FA}" presName="parentLeftMargin" presStyleLbl="node1" presStyleIdx="0" presStyleCnt="4"/>
      <dgm:spPr/>
    </dgm:pt>
    <dgm:pt modelId="{8E70BC65-15F5-4311-807A-07F7FEFD5737}" type="pres">
      <dgm:prSet presAssocID="{65955BC3-4A39-4941-95C6-80B4680EF6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2CFE9E-5CEB-4B82-9B44-40BD3DC2FF2D}" type="pres">
      <dgm:prSet presAssocID="{65955BC3-4A39-4941-95C6-80B4680EF6FA}" presName="negativeSpace" presStyleCnt="0"/>
      <dgm:spPr/>
    </dgm:pt>
    <dgm:pt modelId="{5D049AE4-8EFD-44B0-91F7-5D986E70CC6C}" type="pres">
      <dgm:prSet presAssocID="{65955BC3-4A39-4941-95C6-80B4680EF6FA}" presName="childText" presStyleLbl="conFgAcc1" presStyleIdx="0" presStyleCnt="4">
        <dgm:presLayoutVars>
          <dgm:bulletEnabled val="1"/>
        </dgm:presLayoutVars>
      </dgm:prSet>
      <dgm:spPr/>
    </dgm:pt>
    <dgm:pt modelId="{E3FDFD6D-604D-45E8-92F4-14841742B745}" type="pres">
      <dgm:prSet presAssocID="{E7872ED0-A1F7-4B67-8E36-C2BB72785727}" presName="spaceBetweenRectangles" presStyleCnt="0"/>
      <dgm:spPr/>
    </dgm:pt>
    <dgm:pt modelId="{C16DA025-3EE6-4140-9AF5-5FBA007B356B}" type="pres">
      <dgm:prSet presAssocID="{1EA0520A-A988-430A-81D7-5283D4D47D6E}" presName="parentLin" presStyleCnt="0"/>
      <dgm:spPr/>
    </dgm:pt>
    <dgm:pt modelId="{1604997C-2673-447C-8249-FFAD8D10E083}" type="pres">
      <dgm:prSet presAssocID="{1EA0520A-A988-430A-81D7-5283D4D47D6E}" presName="parentLeftMargin" presStyleLbl="node1" presStyleIdx="0" presStyleCnt="4"/>
      <dgm:spPr/>
    </dgm:pt>
    <dgm:pt modelId="{0AB5AE72-B46D-4068-B9B0-7C9C01C3C8F9}" type="pres">
      <dgm:prSet presAssocID="{1EA0520A-A988-430A-81D7-5283D4D47D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030D97-2A95-41F2-97A0-F2D094FA78B6}" type="pres">
      <dgm:prSet presAssocID="{1EA0520A-A988-430A-81D7-5283D4D47D6E}" presName="negativeSpace" presStyleCnt="0"/>
      <dgm:spPr/>
    </dgm:pt>
    <dgm:pt modelId="{6658F8AA-CCE0-4403-A8C2-DDBE6F0DF8F4}" type="pres">
      <dgm:prSet presAssocID="{1EA0520A-A988-430A-81D7-5283D4D47D6E}" presName="childText" presStyleLbl="conFgAcc1" presStyleIdx="1" presStyleCnt="4">
        <dgm:presLayoutVars>
          <dgm:bulletEnabled val="1"/>
        </dgm:presLayoutVars>
      </dgm:prSet>
      <dgm:spPr/>
    </dgm:pt>
    <dgm:pt modelId="{16D414BD-B05A-4FCC-B906-F78740F6B26A}" type="pres">
      <dgm:prSet presAssocID="{945A0905-BE9B-4E06-B0F0-54EBF578C268}" presName="spaceBetweenRectangles" presStyleCnt="0"/>
      <dgm:spPr/>
    </dgm:pt>
    <dgm:pt modelId="{06950D30-B762-409A-AFB3-9B075E6DB518}" type="pres">
      <dgm:prSet presAssocID="{F42438C6-A90D-4CCC-9BAF-4A3D8A546D0B}" presName="parentLin" presStyleCnt="0"/>
      <dgm:spPr/>
    </dgm:pt>
    <dgm:pt modelId="{B49AB0C2-D9F6-4D91-930D-8B773DF88C19}" type="pres">
      <dgm:prSet presAssocID="{F42438C6-A90D-4CCC-9BAF-4A3D8A546D0B}" presName="parentLeftMargin" presStyleLbl="node1" presStyleIdx="1" presStyleCnt="4"/>
      <dgm:spPr/>
    </dgm:pt>
    <dgm:pt modelId="{E820BA21-A484-4468-B58C-067B9E1F0A12}" type="pres">
      <dgm:prSet presAssocID="{F42438C6-A90D-4CCC-9BAF-4A3D8A546D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E035A9-D063-46BB-B56A-C88C546A87B4}" type="pres">
      <dgm:prSet presAssocID="{F42438C6-A90D-4CCC-9BAF-4A3D8A546D0B}" presName="negativeSpace" presStyleCnt="0"/>
      <dgm:spPr/>
    </dgm:pt>
    <dgm:pt modelId="{B93CB9AE-B1B1-4F22-9A31-42FFD5C094A7}" type="pres">
      <dgm:prSet presAssocID="{F42438C6-A90D-4CCC-9BAF-4A3D8A546D0B}" presName="childText" presStyleLbl="conFgAcc1" presStyleIdx="2" presStyleCnt="4">
        <dgm:presLayoutVars>
          <dgm:bulletEnabled val="1"/>
        </dgm:presLayoutVars>
      </dgm:prSet>
      <dgm:spPr/>
    </dgm:pt>
    <dgm:pt modelId="{1A8666CE-03F2-429B-A609-44C05D47136A}" type="pres">
      <dgm:prSet presAssocID="{66F1DA8A-D539-43C2-B22C-C92EED7F3EA3}" presName="spaceBetweenRectangles" presStyleCnt="0"/>
      <dgm:spPr/>
    </dgm:pt>
    <dgm:pt modelId="{016E36E6-EF7D-48CF-9787-99E3CBC93549}" type="pres">
      <dgm:prSet presAssocID="{69034102-6735-4AD5-8B6D-0B065F7F34D2}" presName="parentLin" presStyleCnt="0"/>
      <dgm:spPr/>
    </dgm:pt>
    <dgm:pt modelId="{1FAFA2CA-656F-4203-90C9-8BCDD9B0309B}" type="pres">
      <dgm:prSet presAssocID="{69034102-6735-4AD5-8B6D-0B065F7F34D2}" presName="parentLeftMargin" presStyleLbl="node1" presStyleIdx="2" presStyleCnt="4"/>
      <dgm:spPr/>
    </dgm:pt>
    <dgm:pt modelId="{F8D8EFA1-E7D1-4E35-B7AC-9C3858634ECA}" type="pres">
      <dgm:prSet presAssocID="{69034102-6735-4AD5-8B6D-0B065F7F34D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1E7E476-4619-4B82-B464-33F6B3D8793C}" type="pres">
      <dgm:prSet presAssocID="{69034102-6735-4AD5-8B6D-0B065F7F34D2}" presName="negativeSpace" presStyleCnt="0"/>
      <dgm:spPr/>
    </dgm:pt>
    <dgm:pt modelId="{07FE8286-2935-45E1-B5B6-C4EF0F01A35A}" type="pres">
      <dgm:prSet presAssocID="{69034102-6735-4AD5-8B6D-0B065F7F34D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C6C5E30-2DD2-4096-9BEC-6203881E600C}" type="presOf" srcId="{1EA0520A-A988-430A-81D7-5283D4D47D6E}" destId="{1604997C-2673-447C-8249-FFAD8D10E083}" srcOrd="0" destOrd="0" presId="urn:microsoft.com/office/officeart/2005/8/layout/list1"/>
    <dgm:cxn modelId="{47FF965E-3378-4782-9FB9-39DAD1CDAA6A}" type="presOf" srcId="{1EA0520A-A988-430A-81D7-5283D4D47D6E}" destId="{0AB5AE72-B46D-4068-B9B0-7C9C01C3C8F9}" srcOrd="1" destOrd="0" presId="urn:microsoft.com/office/officeart/2005/8/layout/list1"/>
    <dgm:cxn modelId="{C250C044-0CD1-424A-8284-EF8E52004537}" type="presOf" srcId="{4FED6439-F4C2-46A4-B7AC-F6ADE659B291}" destId="{21E3153D-E734-41B9-B564-1F0BAA178ACF}" srcOrd="0" destOrd="0" presId="urn:microsoft.com/office/officeart/2005/8/layout/list1"/>
    <dgm:cxn modelId="{366B2866-EEE4-46AC-9984-544893C6738F}" type="presOf" srcId="{F42438C6-A90D-4CCC-9BAF-4A3D8A546D0B}" destId="{B49AB0C2-D9F6-4D91-930D-8B773DF88C19}" srcOrd="0" destOrd="0" presId="urn:microsoft.com/office/officeart/2005/8/layout/list1"/>
    <dgm:cxn modelId="{648AA34D-4E63-4FDF-BEC4-263F40B4ADB2}" type="presOf" srcId="{69034102-6735-4AD5-8B6D-0B065F7F34D2}" destId="{1FAFA2CA-656F-4203-90C9-8BCDD9B0309B}" srcOrd="0" destOrd="0" presId="urn:microsoft.com/office/officeart/2005/8/layout/list1"/>
    <dgm:cxn modelId="{D6DD9E4F-46D1-438F-87BA-25EEB889149F}" type="presOf" srcId="{65955BC3-4A39-4941-95C6-80B4680EF6FA}" destId="{4304372D-0135-4AD4-BAF6-41667D280295}" srcOrd="0" destOrd="0" presId="urn:microsoft.com/office/officeart/2005/8/layout/list1"/>
    <dgm:cxn modelId="{DFA59D7A-3618-41E4-855A-DAB5AFFED7B2}" srcId="{4FED6439-F4C2-46A4-B7AC-F6ADE659B291}" destId="{69034102-6735-4AD5-8B6D-0B065F7F34D2}" srcOrd="3" destOrd="0" parTransId="{CFAFD342-F4AC-4F2C-AC16-FC6091187B6C}" sibTransId="{10491BEA-7E23-4906-98CF-15A2B8C08AE3}"/>
    <dgm:cxn modelId="{E3090880-BA11-45C1-B65D-2C5521DBB67F}" type="presOf" srcId="{65955BC3-4A39-4941-95C6-80B4680EF6FA}" destId="{8E70BC65-15F5-4311-807A-07F7FEFD5737}" srcOrd="1" destOrd="0" presId="urn:microsoft.com/office/officeart/2005/8/layout/list1"/>
    <dgm:cxn modelId="{DB2184A2-F7B3-4C92-B0B7-A9606C0FBED1}" srcId="{4FED6439-F4C2-46A4-B7AC-F6ADE659B291}" destId="{F42438C6-A90D-4CCC-9BAF-4A3D8A546D0B}" srcOrd="2" destOrd="0" parTransId="{D0CFD240-DB96-40C3-8DB5-48BA2F22B364}" sibTransId="{66F1DA8A-D539-43C2-B22C-C92EED7F3EA3}"/>
    <dgm:cxn modelId="{3ACEB2A7-EB3C-471C-B027-6BE033C9CA72}" type="presOf" srcId="{69034102-6735-4AD5-8B6D-0B065F7F34D2}" destId="{F8D8EFA1-E7D1-4E35-B7AC-9C3858634ECA}" srcOrd="1" destOrd="0" presId="urn:microsoft.com/office/officeart/2005/8/layout/list1"/>
    <dgm:cxn modelId="{5F89D9C2-102D-4F57-8350-FA74B95BDD12}" srcId="{4FED6439-F4C2-46A4-B7AC-F6ADE659B291}" destId="{65955BC3-4A39-4941-95C6-80B4680EF6FA}" srcOrd="0" destOrd="0" parTransId="{55A8448D-FFDC-4233-B136-50E3CA5DECDF}" sibTransId="{E7872ED0-A1F7-4B67-8E36-C2BB72785727}"/>
    <dgm:cxn modelId="{D79CBFFA-27E7-4AC3-9E71-98B5C1E38613}" type="presOf" srcId="{F42438C6-A90D-4CCC-9BAF-4A3D8A546D0B}" destId="{E820BA21-A484-4468-B58C-067B9E1F0A12}" srcOrd="1" destOrd="0" presId="urn:microsoft.com/office/officeart/2005/8/layout/list1"/>
    <dgm:cxn modelId="{23FC42FC-A339-42E9-9B99-7F677CE2CFF2}" srcId="{4FED6439-F4C2-46A4-B7AC-F6ADE659B291}" destId="{1EA0520A-A988-430A-81D7-5283D4D47D6E}" srcOrd="1" destOrd="0" parTransId="{EA74DAE6-E900-4B53-B052-78FC8AA5AF42}" sibTransId="{945A0905-BE9B-4E06-B0F0-54EBF578C268}"/>
    <dgm:cxn modelId="{2087D13D-51BF-495B-8C18-5E353E666F39}" type="presParOf" srcId="{21E3153D-E734-41B9-B564-1F0BAA178ACF}" destId="{DE9A38A0-0E3D-4A1C-8A31-92A19C6AC450}" srcOrd="0" destOrd="0" presId="urn:microsoft.com/office/officeart/2005/8/layout/list1"/>
    <dgm:cxn modelId="{09DDE00B-48FE-4CE3-B6B9-4FCC437F76FF}" type="presParOf" srcId="{DE9A38A0-0E3D-4A1C-8A31-92A19C6AC450}" destId="{4304372D-0135-4AD4-BAF6-41667D280295}" srcOrd="0" destOrd="0" presId="urn:microsoft.com/office/officeart/2005/8/layout/list1"/>
    <dgm:cxn modelId="{42150F58-2905-4EF5-BBAF-3012D3383372}" type="presParOf" srcId="{DE9A38A0-0E3D-4A1C-8A31-92A19C6AC450}" destId="{8E70BC65-15F5-4311-807A-07F7FEFD5737}" srcOrd="1" destOrd="0" presId="urn:microsoft.com/office/officeart/2005/8/layout/list1"/>
    <dgm:cxn modelId="{1A49C039-933D-4474-8B1D-518E9C673353}" type="presParOf" srcId="{21E3153D-E734-41B9-B564-1F0BAA178ACF}" destId="{342CFE9E-5CEB-4B82-9B44-40BD3DC2FF2D}" srcOrd="1" destOrd="0" presId="urn:microsoft.com/office/officeart/2005/8/layout/list1"/>
    <dgm:cxn modelId="{2DB233A3-A6CD-4B84-BED7-D35F6B142D35}" type="presParOf" srcId="{21E3153D-E734-41B9-B564-1F0BAA178ACF}" destId="{5D049AE4-8EFD-44B0-91F7-5D986E70CC6C}" srcOrd="2" destOrd="0" presId="urn:microsoft.com/office/officeart/2005/8/layout/list1"/>
    <dgm:cxn modelId="{AE273C63-BA9E-4E2F-9F90-95524FC2612A}" type="presParOf" srcId="{21E3153D-E734-41B9-B564-1F0BAA178ACF}" destId="{E3FDFD6D-604D-45E8-92F4-14841742B745}" srcOrd="3" destOrd="0" presId="urn:microsoft.com/office/officeart/2005/8/layout/list1"/>
    <dgm:cxn modelId="{AD8FC9B6-DBD7-408A-851E-213B3B6EFCC2}" type="presParOf" srcId="{21E3153D-E734-41B9-B564-1F0BAA178ACF}" destId="{C16DA025-3EE6-4140-9AF5-5FBA007B356B}" srcOrd="4" destOrd="0" presId="urn:microsoft.com/office/officeart/2005/8/layout/list1"/>
    <dgm:cxn modelId="{05148207-FD32-4E28-8588-6077CEAE21BC}" type="presParOf" srcId="{C16DA025-3EE6-4140-9AF5-5FBA007B356B}" destId="{1604997C-2673-447C-8249-FFAD8D10E083}" srcOrd="0" destOrd="0" presId="urn:microsoft.com/office/officeart/2005/8/layout/list1"/>
    <dgm:cxn modelId="{01362355-7300-459A-923A-7A60DF78A46C}" type="presParOf" srcId="{C16DA025-3EE6-4140-9AF5-5FBA007B356B}" destId="{0AB5AE72-B46D-4068-B9B0-7C9C01C3C8F9}" srcOrd="1" destOrd="0" presId="urn:microsoft.com/office/officeart/2005/8/layout/list1"/>
    <dgm:cxn modelId="{7C9FEEC2-8C46-4967-858E-2E8F6C33BF23}" type="presParOf" srcId="{21E3153D-E734-41B9-B564-1F0BAA178ACF}" destId="{F9030D97-2A95-41F2-97A0-F2D094FA78B6}" srcOrd="5" destOrd="0" presId="urn:microsoft.com/office/officeart/2005/8/layout/list1"/>
    <dgm:cxn modelId="{494045A7-A7DC-457F-B254-AC6917259D47}" type="presParOf" srcId="{21E3153D-E734-41B9-B564-1F0BAA178ACF}" destId="{6658F8AA-CCE0-4403-A8C2-DDBE6F0DF8F4}" srcOrd="6" destOrd="0" presId="urn:microsoft.com/office/officeart/2005/8/layout/list1"/>
    <dgm:cxn modelId="{4D6A74BF-588E-479B-956D-BEE04FC0CFE8}" type="presParOf" srcId="{21E3153D-E734-41B9-B564-1F0BAA178ACF}" destId="{16D414BD-B05A-4FCC-B906-F78740F6B26A}" srcOrd="7" destOrd="0" presId="urn:microsoft.com/office/officeart/2005/8/layout/list1"/>
    <dgm:cxn modelId="{4A3B6757-3B3D-42CC-B545-0A4412EA4F68}" type="presParOf" srcId="{21E3153D-E734-41B9-B564-1F0BAA178ACF}" destId="{06950D30-B762-409A-AFB3-9B075E6DB518}" srcOrd="8" destOrd="0" presId="urn:microsoft.com/office/officeart/2005/8/layout/list1"/>
    <dgm:cxn modelId="{41946BCF-2BF9-4F62-87CD-1E5FF56DB1FC}" type="presParOf" srcId="{06950D30-B762-409A-AFB3-9B075E6DB518}" destId="{B49AB0C2-D9F6-4D91-930D-8B773DF88C19}" srcOrd="0" destOrd="0" presId="urn:microsoft.com/office/officeart/2005/8/layout/list1"/>
    <dgm:cxn modelId="{93B2DDC3-2FC3-492C-9457-84404B6EBA1D}" type="presParOf" srcId="{06950D30-B762-409A-AFB3-9B075E6DB518}" destId="{E820BA21-A484-4468-B58C-067B9E1F0A12}" srcOrd="1" destOrd="0" presId="urn:microsoft.com/office/officeart/2005/8/layout/list1"/>
    <dgm:cxn modelId="{111BAE7D-5699-4BD3-BFD5-9EAE7656A81D}" type="presParOf" srcId="{21E3153D-E734-41B9-B564-1F0BAA178ACF}" destId="{4EE035A9-D063-46BB-B56A-C88C546A87B4}" srcOrd="9" destOrd="0" presId="urn:microsoft.com/office/officeart/2005/8/layout/list1"/>
    <dgm:cxn modelId="{E9A5573D-06AD-4422-A02D-CF54A1375DCE}" type="presParOf" srcId="{21E3153D-E734-41B9-B564-1F0BAA178ACF}" destId="{B93CB9AE-B1B1-4F22-9A31-42FFD5C094A7}" srcOrd="10" destOrd="0" presId="urn:microsoft.com/office/officeart/2005/8/layout/list1"/>
    <dgm:cxn modelId="{6D18F1B3-20EE-4004-B7F5-6713DB52BEDB}" type="presParOf" srcId="{21E3153D-E734-41B9-B564-1F0BAA178ACF}" destId="{1A8666CE-03F2-429B-A609-44C05D47136A}" srcOrd="11" destOrd="0" presId="urn:microsoft.com/office/officeart/2005/8/layout/list1"/>
    <dgm:cxn modelId="{29671D06-1672-48BA-9B61-1BDC21481670}" type="presParOf" srcId="{21E3153D-E734-41B9-B564-1F0BAA178ACF}" destId="{016E36E6-EF7D-48CF-9787-99E3CBC93549}" srcOrd="12" destOrd="0" presId="urn:microsoft.com/office/officeart/2005/8/layout/list1"/>
    <dgm:cxn modelId="{87D4F166-A357-4EAC-932E-A8EC38FE7AA4}" type="presParOf" srcId="{016E36E6-EF7D-48CF-9787-99E3CBC93549}" destId="{1FAFA2CA-656F-4203-90C9-8BCDD9B0309B}" srcOrd="0" destOrd="0" presId="urn:microsoft.com/office/officeart/2005/8/layout/list1"/>
    <dgm:cxn modelId="{EF3DCEE0-3558-4AF1-BF39-FBBBE8CB34CB}" type="presParOf" srcId="{016E36E6-EF7D-48CF-9787-99E3CBC93549}" destId="{F8D8EFA1-E7D1-4E35-B7AC-9C3858634ECA}" srcOrd="1" destOrd="0" presId="urn:microsoft.com/office/officeart/2005/8/layout/list1"/>
    <dgm:cxn modelId="{061FA95A-EF2E-4B8B-A01B-C66337C25570}" type="presParOf" srcId="{21E3153D-E734-41B9-B564-1F0BAA178ACF}" destId="{11E7E476-4619-4B82-B464-33F6B3D8793C}" srcOrd="13" destOrd="0" presId="urn:microsoft.com/office/officeart/2005/8/layout/list1"/>
    <dgm:cxn modelId="{7D8E207D-7DCD-4510-A439-1E17CB4622CA}" type="presParOf" srcId="{21E3153D-E734-41B9-B564-1F0BAA178ACF}" destId="{07FE8286-2935-45E1-B5B6-C4EF0F01A3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49AE4-8EFD-44B0-91F7-5D986E70CC6C}">
      <dsp:nvSpPr>
        <dsp:cNvPr id="0" name=""/>
        <dsp:cNvSpPr/>
      </dsp:nvSpPr>
      <dsp:spPr>
        <a:xfrm>
          <a:off x="0" y="824677"/>
          <a:ext cx="5744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0BC65-15F5-4311-807A-07F7FEFD5737}">
      <dsp:nvSpPr>
        <dsp:cNvPr id="0" name=""/>
        <dsp:cNvSpPr/>
      </dsp:nvSpPr>
      <dsp:spPr>
        <a:xfrm>
          <a:off x="287234" y="514717"/>
          <a:ext cx="4021279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CEO - </a:t>
          </a:r>
          <a:r>
            <a:rPr lang="cs-CZ" sz="2100" kern="1200" dirty="0" err="1"/>
            <a:t>Torbjörn</a:t>
          </a:r>
          <a:r>
            <a:rPr lang="cs-CZ" sz="2100" kern="1200" dirty="0"/>
            <a:t> </a:t>
          </a:r>
          <a:r>
            <a:rPr lang="cs-CZ" sz="2100" kern="1200" dirty="0" err="1"/>
            <a:t>Magnusson</a:t>
          </a:r>
        </a:p>
      </dsp:txBody>
      <dsp:txXfrm>
        <a:off x="317496" y="544979"/>
        <a:ext cx="3960755" cy="559396"/>
      </dsp:txXfrm>
    </dsp:sp>
    <dsp:sp modelId="{6658F8AA-CCE0-4403-A8C2-DDBE6F0DF8F4}">
      <dsp:nvSpPr>
        <dsp:cNvPr id="0" name=""/>
        <dsp:cNvSpPr/>
      </dsp:nvSpPr>
      <dsp:spPr>
        <a:xfrm>
          <a:off x="0" y="1777237"/>
          <a:ext cx="5744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5AE72-B46D-4068-B9B0-7C9C01C3C8F9}">
      <dsp:nvSpPr>
        <dsp:cNvPr id="0" name=""/>
        <dsp:cNvSpPr/>
      </dsp:nvSpPr>
      <dsp:spPr>
        <a:xfrm>
          <a:off x="287234" y="1467277"/>
          <a:ext cx="4021279" cy="61992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Section manager - Māris Lazdinš</a:t>
          </a:r>
          <a:r>
            <a:rPr lang="cs-CZ" sz="2100" kern="1200" dirty="0">
              <a:latin typeface="Calibri Light" panose="020F0302020204030204"/>
            </a:rPr>
            <a:t> </a:t>
          </a:r>
          <a:endParaRPr lang="cs-CZ" sz="2100" kern="1200" dirty="0"/>
        </a:p>
      </dsp:txBody>
      <dsp:txXfrm>
        <a:off x="317496" y="1497539"/>
        <a:ext cx="3960755" cy="559396"/>
      </dsp:txXfrm>
    </dsp:sp>
    <dsp:sp modelId="{B93CB9AE-B1B1-4F22-9A31-42FFD5C094A7}">
      <dsp:nvSpPr>
        <dsp:cNvPr id="0" name=""/>
        <dsp:cNvSpPr/>
      </dsp:nvSpPr>
      <dsp:spPr>
        <a:xfrm>
          <a:off x="0" y="2729798"/>
          <a:ext cx="5744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0BA21-A484-4468-B58C-067B9E1F0A12}">
      <dsp:nvSpPr>
        <dsp:cNvPr id="0" name=""/>
        <dsp:cNvSpPr/>
      </dsp:nvSpPr>
      <dsp:spPr>
        <a:xfrm>
          <a:off x="287234" y="2419838"/>
          <a:ext cx="4021279" cy="61992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Worker – Kaspars Leitis</a:t>
          </a:r>
        </a:p>
      </dsp:txBody>
      <dsp:txXfrm>
        <a:off x="317496" y="2450100"/>
        <a:ext cx="3960755" cy="559396"/>
      </dsp:txXfrm>
    </dsp:sp>
    <dsp:sp modelId="{07FE8286-2935-45E1-B5B6-C4EF0F01A35A}">
      <dsp:nvSpPr>
        <dsp:cNvPr id="0" name=""/>
        <dsp:cNvSpPr/>
      </dsp:nvSpPr>
      <dsp:spPr>
        <a:xfrm>
          <a:off x="0" y="3682358"/>
          <a:ext cx="574468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8EFA1-E7D1-4E35-B7AC-9C3858634ECA}">
      <dsp:nvSpPr>
        <dsp:cNvPr id="0" name=""/>
        <dsp:cNvSpPr/>
      </dsp:nvSpPr>
      <dsp:spPr>
        <a:xfrm>
          <a:off x="287234" y="3372398"/>
          <a:ext cx="4021279" cy="6199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ERASMUS+ studenti </a:t>
          </a:r>
          <a:endParaRPr lang="cs-CZ" sz="2100" kern="1200" dirty="0">
            <a:latin typeface="Calibri Light" panose="020F0302020204030204"/>
          </a:endParaRPr>
        </a:p>
      </dsp:txBody>
      <dsp:txXfrm>
        <a:off x="317496" y="3402660"/>
        <a:ext cx="3960755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Stáž Lotyšsko-Riga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cs-CZ" dirty="0">
                <a:cs typeface="Calibri" panose="020F0502020204030204"/>
              </a:rPr>
              <a:t>Samuel </a:t>
            </a:r>
            <a:r>
              <a:rPr lang="cs-CZ" dirty="0" err="1">
                <a:cs typeface="Calibri" panose="020F0502020204030204"/>
              </a:rPr>
              <a:t>Schickl</a:t>
            </a:r>
            <a:r>
              <a:rPr lang="cs-CZ" dirty="0">
                <a:cs typeface="Calibri" panose="020F0502020204030204"/>
              </a:rPr>
              <a:t> M2.B</a:t>
            </a:r>
          </a:p>
          <a:p>
            <a:pPr algn="l"/>
            <a:endParaRPr lang="cs-CZ" dirty="0">
              <a:cs typeface="Calibri" panose="020F0502020204030204"/>
            </a:endParaRPr>
          </a:p>
          <a:p>
            <a:pPr algn="l"/>
            <a:endParaRPr lang="cs-CZ" dirty="0">
              <a:cs typeface="Calibri" panose="020F0502020204030204"/>
            </a:endParaRPr>
          </a:p>
          <a:p>
            <a:pPr algn="l"/>
            <a:r>
              <a:rPr lang="cs-CZ" dirty="0">
                <a:ea typeface="+mn-lt"/>
                <a:cs typeface="+mn-lt"/>
              </a:rPr>
              <a:t>Číslo projektu: 2021-1-CZ01-KA121-VET-000010087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713F69A-359B-8A9A-20FA-C4D2140F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0" y="1122210"/>
            <a:ext cx="3429000" cy="6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768914-E0C2-66ED-202A-3AE7BBFE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Lotyšsko Riga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22.5.2022 - 10.6.2022</a:t>
            </a:r>
          </a:p>
        </p:txBody>
      </p:sp>
      <p:cxnSp>
        <p:nvCxnSpPr>
          <p:cNvPr id="73" name="Straight Connector 6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9" descr="Obsah obrázku obloha, exteriér, oranžová, svatyně&#10;&#10;Popis se vygeneroval automaticky.">
            <a:extLst>
              <a:ext uri="{FF2B5EF4-FFF2-40B4-BE49-F238E27FC236}">
                <a16:creationId xmlns:a16="http://schemas.microsoft.com/office/drawing/2014/main" id="{A88D53F4-3EE6-1E21-5B2C-351101F2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618364"/>
            <a:ext cx="5455917" cy="3614545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2" descr="Obsah obrázku obloha, exteriér, přístav, mraky&#10;&#10;Popis se vygeneroval automaticky.">
            <a:extLst>
              <a:ext uri="{FF2B5EF4-FFF2-40B4-BE49-F238E27FC236}">
                <a16:creationId xmlns:a16="http://schemas.microsoft.com/office/drawing/2014/main" id="{D2532779-5F40-3CF4-361B-023F692E2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2891160"/>
            <a:ext cx="5455917" cy="3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7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, klipart&#10;&#10;Popis se vygeneroval automaticky.">
            <a:extLst>
              <a:ext uri="{FF2B5EF4-FFF2-40B4-BE49-F238E27FC236}">
                <a16:creationId xmlns:a16="http://schemas.microsoft.com/office/drawing/2014/main" id="{FE8A77A3-530D-A596-1A48-8E7EA13D6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7" r="-2" b="4800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Obrázek 6" descr="Obsah obrázku text, obloha, exteriér, podepsat&#10;&#10;Popis se vygeneroval automaticky.">
            <a:extLst>
              <a:ext uri="{FF2B5EF4-FFF2-40B4-BE49-F238E27FC236}">
                <a16:creationId xmlns:a16="http://schemas.microsoft.com/office/drawing/2014/main" id="{3F39850A-D54E-4601-D42B-0D18A57BF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7" r="10415" b="-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Obrázek 7" descr="Obsah obrázku text, budova, exteriér, silnice&#10;&#10;Popis se vygeneroval automaticky.">
            <a:extLst>
              <a:ext uri="{FF2B5EF4-FFF2-40B4-BE49-F238E27FC236}">
                <a16:creationId xmlns:a16="http://schemas.microsoft.com/office/drawing/2014/main" id="{10AF3CB2-6F3B-E8D6-ED4C-567837737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39" r="-1" b="1906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A0FBF-B4AD-CC81-CD12-7D1D2061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P&amp;C Insurance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EB0A79F-1987-F099-F298-92908883D9FE}"/>
              </a:ext>
            </a:extLst>
          </p:cNvPr>
          <p:cNvSpPr txBox="1"/>
          <p:nvPr/>
        </p:nvSpPr>
        <p:spPr>
          <a:xfrm>
            <a:off x="448056" y="2514600"/>
            <a:ext cx="4922338" cy="36667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cs typeface="Calibri"/>
              </a:rPr>
              <a:t>        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4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0954F-137B-3087-3849-6E8043DDB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77" r="-2" b="1442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D51AA1-774B-57AE-5F1B-18B46ACD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  <a:cs typeface="Calibri Light"/>
              </a:rPr>
              <a:t>Oraganizační struktura</a:t>
            </a:r>
            <a:endParaRPr lang="cs-CZ" sz="40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FB21D04-5DDB-9CFB-F98D-7DB49751B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086340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0843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D9F428-8B1A-F35D-D813-E12F1D62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Činnosti v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5888D-26EB-106F-4FDA-400244AE2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cs typeface="Calibri"/>
              </a:rPr>
              <a:t>Převážně instalace windows a systému do PC a notebooku firmy</a:t>
            </a:r>
          </a:p>
          <a:p>
            <a:r>
              <a:rPr lang="cs-CZ">
                <a:cs typeface="Calibri"/>
              </a:rPr>
              <a:t>Příprava pracovních míst pro zaměstnance</a:t>
            </a:r>
          </a:p>
          <a:p>
            <a:r>
              <a:rPr lang="cs-CZ">
                <a:cs typeface="Calibri"/>
              </a:rPr>
              <a:t>Instalace Google chrome, Visva Studio, Git into computers</a:t>
            </a:r>
          </a:p>
          <a:p>
            <a:r>
              <a:rPr lang="cs-CZ">
                <a:cs typeface="Calibri"/>
              </a:rPr>
              <a:t>Řešili problému s HW</a:t>
            </a:r>
          </a:p>
          <a:p>
            <a:r>
              <a:rPr lang="cs-CZ">
                <a:cs typeface="Calibri"/>
              </a:rPr>
              <a:t>Pomocí speciálních SW čistili </a:t>
            </a:r>
          </a:p>
          <a:p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osoba, vsedě, interiér, počítač&#10;&#10;Popis se vygeneroval automaticky.">
            <a:extLst>
              <a:ext uri="{FF2B5EF4-FFF2-40B4-BE49-F238E27FC236}">
                <a16:creationId xmlns:a16="http://schemas.microsoft.com/office/drawing/2014/main" id="{E1404AA5-D549-8B4F-7054-97FD816C1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2" r="15736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5" descr="Obsah obrázku text, osoba, interiér, kancelář&#10;&#10;Popis se vygeneroval automaticky.">
            <a:extLst>
              <a:ext uri="{FF2B5EF4-FFF2-40B4-BE49-F238E27FC236}">
                <a16:creationId xmlns:a16="http://schemas.microsoft.com/office/drawing/2014/main" id="{30FECBE8-2374-C487-1918-B1D37AEBA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" r="10803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052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obloha, exteriér, pláž, země&#10;&#10;Popis se vygeneroval automaticky.">
            <a:extLst>
              <a:ext uri="{FF2B5EF4-FFF2-40B4-BE49-F238E27FC236}">
                <a16:creationId xmlns:a16="http://schemas.microsoft.com/office/drawing/2014/main" id="{7919975A-36E8-4359-B486-70B5A23E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64" b="-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92873D7C-3724-E592-B891-8203F5AF9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8" r="15870" b="-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Obrázek 5" descr="Obsah obrázku voda, loďka, exteriér, obloha&#10;&#10;Popis se vygeneroval automaticky.">
            <a:extLst>
              <a:ext uri="{FF2B5EF4-FFF2-40B4-BE49-F238E27FC236}">
                <a16:creationId xmlns:a16="http://schemas.microsoft.com/office/drawing/2014/main" id="{8C0DF7B7-65AC-F0E2-EE60-DCD888B2A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47" r="27077" b="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DBDBC5-125B-A9CC-E639-D4D107A2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cs-CZ" sz="3400">
                <a:cs typeface="Calibri Light"/>
              </a:rPr>
              <a:t>Volnočasové aktivity</a:t>
            </a:r>
            <a:endParaRPr lang="cs-CZ" sz="3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4B1A2-A8B7-1455-1092-7A305F7B2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000">
                <a:cs typeface="Calibri"/>
              </a:rPr>
              <a:t>Volnočasové aktivity byly převážně o víkendech jako např:</a:t>
            </a:r>
          </a:p>
          <a:p>
            <a:r>
              <a:rPr lang="cs-CZ" sz="2000">
                <a:cs typeface="Calibri"/>
              </a:rPr>
              <a:t>Projíždka lodí</a:t>
            </a:r>
          </a:p>
          <a:p>
            <a:r>
              <a:rPr lang="cs-CZ" sz="2000">
                <a:cs typeface="Calibri"/>
              </a:rPr>
              <a:t>Prohlídka muzeí</a:t>
            </a:r>
          </a:p>
          <a:p>
            <a:r>
              <a:rPr lang="cs-CZ" sz="2000">
                <a:cs typeface="Calibri"/>
              </a:rPr>
              <a:t>Návštěva pláže</a:t>
            </a:r>
          </a:p>
          <a:p>
            <a:r>
              <a:rPr lang="cs-CZ" sz="2000">
                <a:cs typeface="Calibri"/>
              </a:rPr>
              <a:t>Bowling</a:t>
            </a:r>
          </a:p>
          <a:p>
            <a:endParaRPr lang="cs-CZ" sz="2000">
              <a:cs typeface="Calibri"/>
            </a:endParaRPr>
          </a:p>
          <a:p>
            <a:pPr marL="0" indent="0">
              <a:buNone/>
            </a:pPr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37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4F8202-8EFB-0CBD-C59B-96E5898F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Získané dovednosti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51E5D-2D40-115C-8695-229DD008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>
                <a:cs typeface="Calibri"/>
              </a:rPr>
              <a:t>Zlepšení angličtiny při mluvení s ostatními lidmi</a:t>
            </a:r>
          </a:p>
          <a:p>
            <a:r>
              <a:rPr lang="cs-CZ" sz="2000">
                <a:cs typeface="Calibri"/>
              </a:rPr>
              <a:t>Poznání nových lidí a kultury</a:t>
            </a:r>
          </a:p>
          <a:p>
            <a:r>
              <a:rPr lang="cs-CZ" sz="2000">
                <a:cs typeface="Calibri"/>
              </a:rPr>
              <a:t>Větší osamostatnění</a:t>
            </a:r>
          </a:p>
          <a:p>
            <a:r>
              <a:rPr lang="cs-CZ" sz="2000">
                <a:cs typeface="Calibri"/>
              </a:rPr>
              <a:t>Naučení více věcí v oboru IT</a:t>
            </a:r>
          </a:p>
        </p:txBody>
      </p:sp>
    </p:spTree>
    <p:extLst>
      <p:ext uri="{BB962C8B-B14F-4D97-AF65-F5344CB8AC3E}">
        <p14:creationId xmlns:p14="http://schemas.microsoft.com/office/powerpoint/2010/main" val="22264645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Stáž Lotyšsko-Riga</vt:lpstr>
      <vt:lpstr>Lotyšsko Riga 22.5.2022 - 10.6.2022</vt:lpstr>
      <vt:lpstr>If P&amp;C Insurance</vt:lpstr>
      <vt:lpstr>Oraganizační struktura</vt:lpstr>
      <vt:lpstr>Činnosti v práci</vt:lpstr>
      <vt:lpstr>Volnočasové aktivity</vt:lpstr>
      <vt:lpstr>Získané dovednosti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159</cp:revision>
  <dcterms:created xsi:type="dcterms:W3CDTF">2022-06-20T17:57:50Z</dcterms:created>
  <dcterms:modified xsi:type="dcterms:W3CDTF">2022-06-23T10:06:55Z</dcterms:modified>
</cp:coreProperties>
</file>